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9" r:id="rId3"/>
    <p:sldId id="258" r:id="rId4"/>
    <p:sldId id="257" r:id="rId5"/>
    <p:sldId id="260" r:id="rId6"/>
    <p:sldId id="261" r:id="rId7"/>
    <p:sldId id="263" r:id="rId8"/>
    <p:sldId id="264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8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12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1395" autoAdjust="0"/>
  </p:normalViewPr>
  <p:slideViewPr>
    <p:cSldViewPr snapToGrid="0">
      <p:cViewPr>
        <p:scale>
          <a:sx n="75" d="100"/>
          <a:sy n="75" d="100"/>
        </p:scale>
        <p:origin x="30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image" Target="../media/image27.gif"/><Relationship Id="rId4" Type="http://schemas.openxmlformats.org/officeDocument/2006/relationships/image" Target="../media/image30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image" Target="../media/image27.gif"/><Relationship Id="rId4" Type="http://schemas.openxmlformats.org/officeDocument/2006/relationships/image" Target="../media/image30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E2E4B1-8463-45CE-A570-C63FC781E1E0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AD1353-BCF6-42F9-A03C-F6353CBC6671}">
      <dgm:prSet/>
      <dgm:spPr/>
      <dgm:t>
        <a:bodyPr/>
        <a:lstStyle/>
        <a:p>
          <a:pPr rtl="0"/>
          <a:r>
            <a:rPr lang="en-GB" dirty="0" smtClean="0"/>
            <a:t>Where are we now</a:t>
          </a:r>
          <a:endParaRPr lang="en-US" dirty="0"/>
        </a:p>
      </dgm:t>
    </dgm:pt>
    <dgm:pt modelId="{9D0A549C-1302-4706-966F-5E15AD951702}" type="parTrans" cxnId="{ED3A8FAB-2009-478C-A27F-636A94D17E3A}">
      <dgm:prSet/>
      <dgm:spPr/>
      <dgm:t>
        <a:bodyPr/>
        <a:lstStyle/>
        <a:p>
          <a:endParaRPr lang="en-US"/>
        </a:p>
      </dgm:t>
    </dgm:pt>
    <dgm:pt modelId="{4E2CF9CB-2259-4EEB-AED2-E4831B567FFD}" type="sibTrans" cxnId="{ED3A8FAB-2009-478C-A27F-636A94D17E3A}">
      <dgm:prSet/>
      <dgm:spPr/>
      <dgm:t>
        <a:bodyPr/>
        <a:lstStyle/>
        <a:p>
          <a:endParaRPr lang="en-US"/>
        </a:p>
      </dgm:t>
    </dgm:pt>
    <dgm:pt modelId="{B9B6589B-6BD0-44C4-AF07-B6D4691A075F}">
      <dgm:prSet/>
      <dgm:spPr/>
      <dgm:t>
        <a:bodyPr/>
        <a:lstStyle/>
        <a:p>
          <a:pPr rtl="0"/>
          <a:r>
            <a:rPr lang="en-GB" dirty="0" smtClean="0"/>
            <a:t>Industry trends</a:t>
          </a:r>
          <a:endParaRPr lang="en-US" dirty="0"/>
        </a:p>
      </dgm:t>
    </dgm:pt>
    <dgm:pt modelId="{1311EDD2-4F0C-4F98-A2F8-36A667C0F5A5}" type="parTrans" cxnId="{F9AED5EA-1375-414B-AD3E-0E41A5301D69}">
      <dgm:prSet/>
      <dgm:spPr/>
      <dgm:t>
        <a:bodyPr/>
        <a:lstStyle/>
        <a:p>
          <a:endParaRPr lang="en-US"/>
        </a:p>
      </dgm:t>
    </dgm:pt>
    <dgm:pt modelId="{51273A0A-23FA-491D-9F1F-87AF1A802ABC}" type="sibTrans" cxnId="{F9AED5EA-1375-414B-AD3E-0E41A5301D69}">
      <dgm:prSet/>
      <dgm:spPr/>
      <dgm:t>
        <a:bodyPr/>
        <a:lstStyle/>
        <a:p>
          <a:endParaRPr lang="en-US"/>
        </a:p>
      </dgm:t>
    </dgm:pt>
    <dgm:pt modelId="{2C719E9A-CFEE-493E-AD97-F76275B67B9F}">
      <dgm:prSet/>
      <dgm:spPr/>
      <dgm:t>
        <a:bodyPr/>
        <a:lstStyle/>
        <a:p>
          <a:pPr rtl="0"/>
          <a:r>
            <a:rPr lang="en-GB" dirty="0" smtClean="0"/>
            <a:t>What does the future look like</a:t>
          </a:r>
          <a:endParaRPr lang="en-US" dirty="0"/>
        </a:p>
      </dgm:t>
    </dgm:pt>
    <dgm:pt modelId="{06996BD3-61F4-46B2-8000-C2308701D098}" type="parTrans" cxnId="{F6CB5DAC-2FA9-4BB3-A0F2-08FC6CE69620}">
      <dgm:prSet/>
      <dgm:spPr/>
      <dgm:t>
        <a:bodyPr/>
        <a:lstStyle/>
        <a:p>
          <a:endParaRPr lang="en-US"/>
        </a:p>
      </dgm:t>
    </dgm:pt>
    <dgm:pt modelId="{3D5452A6-BB6D-42E1-AA4B-414FC330E059}" type="sibTrans" cxnId="{F6CB5DAC-2FA9-4BB3-A0F2-08FC6CE69620}">
      <dgm:prSet/>
      <dgm:spPr/>
      <dgm:t>
        <a:bodyPr/>
        <a:lstStyle/>
        <a:p>
          <a:endParaRPr lang="en-US"/>
        </a:p>
      </dgm:t>
    </dgm:pt>
    <dgm:pt modelId="{F675416C-A5B3-4AAE-95C2-53070B3E6C3F}" type="pres">
      <dgm:prSet presAssocID="{09E2E4B1-8463-45CE-A570-C63FC781E1E0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4D430E-B16D-4883-AD57-B016B17D4272}" type="pres">
      <dgm:prSet presAssocID="{EFAD1353-BCF6-42F9-A03C-F6353CBC6671}" presName="comp" presStyleCnt="0"/>
      <dgm:spPr/>
    </dgm:pt>
    <dgm:pt modelId="{DD8740D9-5B05-4321-8001-782BBFDCDA51}" type="pres">
      <dgm:prSet presAssocID="{EFAD1353-BCF6-42F9-A03C-F6353CBC6671}" presName="box" presStyleLbl="node1" presStyleIdx="0" presStyleCnt="3"/>
      <dgm:spPr/>
      <dgm:t>
        <a:bodyPr/>
        <a:lstStyle/>
        <a:p>
          <a:endParaRPr lang="en-US"/>
        </a:p>
      </dgm:t>
    </dgm:pt>
    <dgm:pt modelId="{B378A6C3-A386-4BCB-91FC-B36F7ED0F104}" type="pres">
      <dgm:prSet presAssocID="{EFAD1353-BCF6-42F9-A03C-F6353CBC6671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  <dgm:t>
        <a:bodyPr/>
        <a:lstStyle/>
        <a:p>
          <a:endParaRPr lang="en-US"/>
        </a:p>
      </dgm:t>
    </dgm:pt>
    <dgm:pt modelId="{4FC5E1E1-22E4-4A97-986A-28B9D29EDF7C}" type="pres">
      <dgm:prSet presAssocID="{EFAD1353-BCF6-42F9-A03C-F6353CBC6671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256F69-1413-43AD-9508-C9395F7A11C0}" type="pres">
      <dgm:prSet presAssocID="{4E2CF9CB-2259-4EEB-AED2-E4831B567FFD}" presName="spacer" presStyleCnt="0"/>
      <dgm:spPr/>
    </dgm:pt>
    <dgm:pt modelId="{730AF2B5-27BC-4817-973E-09C57E2EBD53}" type="pres">
      <dgm:prSet presAssocID="{B9B6589B-6BD0-44C4-AF07-B6D4691A075F}" presName="comp" presStyleCnt="0"/>
      <dgm:spPr/>
    </dgm:pt>
    <dgm:pt modelId="{EE8BEE80-6CD5-4BE6-AF48-9495AACF893B}" type="pres">
      <dgm:prSet presAssocID="{B9B6589B-6BD0-44C4-AF07-B6D4691A075F}" presName="box" presStyleLbl="node1" presStyleIdx="1" presStyleCnt="3"/>
      <dgm:spPr/>
      <dgm:t>
        <a:bodyPr/>
        <a:lstStyle/>
        <a:p>
          <a:endParaRPr lang="en-US"/>
        </a:p>
      </dgm:t>
    </dgm:pt>
    <dgm:pt modelId="{67CEAF6E-7D98-437E-8370-D36DC25C585A}" type="pres">
      <dgm:prSet presAssocID="{B9B6589B-6BD0-44C4-AF07-B6D4691A075F}" presName="img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</dgm:pt>
    <dgm:pt modelId="{976DD9A5-EAA3-4FDE-B1DB-6B5FC9E47BA4}" type="pres">
      <dgm:prSet presAssocID="{B9B6589B-6BD0-44C4-AF07-B6D4691A075F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D65E96-28C4-4F9A-8D38-B446E5206078}" type="pres">
      <dgm:prSet presAssocID="{51273A0A-23FA-491D-9F1F-87AF1A802ABC}" presName="spacer" presStyleCnt="0"/>
      <dgm:spPr/>
    </dgm:pt>
    <dgm:pt modelId="{1BA5C73A-B5C4-42B0-94D0-6AA2354F80F8}" type="pres">
      <dgm:prSet presAssocID="{2C719E9A-CFEE-493E-AD97-F76275B67B9F}" presName="comp" presStyleCnt="0"/>
      <dgm:spPr/>
    </dgm:pt>
    <dgm:pt modelId="{83506777-C8D2-4165-8431-D0C50F6732FE}" type="pres">
      <dgm:prSet presAssocID="{2C719E9A-CFEE-493E-AD97-F76275B67B9F}" presName="box" presStyleLbl="node1" presStyleIdx="2" presStyleCnt="3"/>
      <dgm:spPr/>
      <dgm:t>
        <a:bodyPr/>
        <a:lstStyle/>
        <a:p>
          <a:endParaRPr lang="en-US"/>
        </a:p>
      </dgm:t>
    </dgm:pt>
    <dgm:pt modelId="{D1ABFFEA-2012-4ABB-81E9-B5355946E222}" type="pres">
      <dgm:prSet presAssocID="{2C719E9A-CFEE-493E-AD97-F76275B67B9F}" presName="img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</dgm:spPr>
    </dgm:pt>
    <dgm:pt modelId="{CDD767F4-50BB-446B-B7FA-3788BAD037D1}" type="pres">
      <dgm:prSet presAssocID="{2C719E9A-CFEE-493E-AD97-F76275B67B9F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B39CAA9-76AC-4151-AA29-7C3A82C4D384}" type="presOf" srcId="{2C719E9A-CFEE-493E-AD97-F76275B67B9F}" destId="{83506777-C8D2-4165-8431-D0C50F6732FE}" srcOrd="0" destOrd="0" presId="urn:microsoft.com/office/officeart/2005/8/layout/vList4"/>
    <dgm:cxn modelId="{61915F60-3D04-483B-ABEA-67187904E0A0}" type="presOf" srcId="{B9B6589B-6BD0-44C4-AF07-B6D4691A075F}" destId="{EE8BEE80-6CD5-4BE6-AF48-9495AACF893B}" srcOrd="0" destOrd="0" presId="urn:microsoft.com/office/officeart/2005/8/layout/vList4"/>
    <dgm:cxn modelId="{F9AED5EA-1375-414B-AD3E-0E41A5301D69}" srcId="{09E2E4B1-8463-45CE-A570-C63FC781E1E0}" destId="{B9B6589B-6BD0-44C4-AF07-B6D4691A075F}" srcOrd="1" destOrd="0" parTransId="{1311EDD2-4F0C-4F98-A2F8-36A667C0F5A5}" sibTransId="{51273A0A-23FA-491D-9F1F-87AF1A802ABC}"/>
    <dgm:cxn modelId="{3AC0F4CC-434A-42E9-9933-0715C130D296}" type="presOf" srcId="{2C719E9A-CFEE-493E-AD97-F76275B67B9F}" destId="{CDD767F4-50BB-446B-B7FA-3788BAD037D1}" srcOrd="1" destOrd="0" presId="urn:microsoft.com/office/officeart/2005/8/layout/vList4"/>
    <dgm:cxn modelId="{983BFA27-D32A-4DFF-8250-D71ECEECB92F}" type="presOf" srcId="{B9B6589B-6BD0-44C4-AF07-B6D4691A075F}" destId="{976DD9A5-EAA3-4FDE-B1DB-6B5FC9E47BA4}" srcOrd="1" destOrd="0" presId="urn:microsoft.com/office/officeart/2005/8/layout/vList4"/>
    <dgm:cxn modelId="{ED3A8FAB-2009-478C-A27F-636A94D17E3A}" srcId="{09E2E4B1-8463-45CE-A570-C63FC781E1E0}" destId="{EFAD1353-BCF6-42F9-A03C-F6353CBC6671}" srcOrd="0" destOrd="0" parTransId="{9D0A549C-1302-4706-966F-5E15AD951702}" sibTransId="{4E2CF9CB-2259-4EEB-AED2-E4831B567FFD}"/>
    <dgm:cxn modelId="{8F1A3894-B1D2-4141-96D7-F7C791A98B62}" type="presOf" srcId="{EFAD1353-BCF6-42F9-A03C-F6353CBC6671}" destId="{DD8740D9-5B05-4321-8001-782BBFDCDA51}" srcOrd="0" destOrd="0" presId="urn:microsoft.com/office/officeart/2005/8/layout/vList4"/>
    <dgm:cxn modelId="{F6CB5DAC-2FA9-4BB3-A0F2-08FC6CE69620}" srcId="{09E2E4B1-8463-45CE-A570-C63FC781E1E0}" destId="{2C719E9A-CFEE-493E-AD97-F76275B67B9F}" srcOrd="2" destOrd="0" parTransId="{06996BD3-61F4-46B2-8000-C2308701D098}" sibTransId="{3D5452A6-BB6D-42E1-AA4B-414FC330E059}"/>
    <dgm:cxn modelId="{7EAE5834-01D1-450A-88C4-EF93B78466B5}" type="presOf" srcId="{EFAD1353-BCF6-42F9-A03C-F6353CBC6671}" destId="{4FC5E1E1-22E4-4A97-986A-28B9D29EDF7C}" srcOrd="1" destOrd="0" presId="urn:microsoft.com/office/officeart/2005/8/layout/vList4"/>
    <dgm:cxn modelId="{2284F3E4-E38B-4EEC-A2F5-986B68639841}" type="presOf" srcId="{09E2E4B1-8463-45CE-A570-C63FC781E1E0}" destId="{F675416C-A5B3-4AAE-95C2-53070B3E6C3F}" srcOrd="0" destOrd="0" presId="urn:microsoft.com/office/officeart/2005/8/layout/vList4"/>
    <dgm:cxn modelId="{A7A4E746-7075-4756-8750-CFA81ACADB3F}" type="presParOf" srcId="{F675416C-A5B3-4AAE-95C2-53070B3E6C3F}" destId="{924D430E-B16D-4883-AD57-B016B17D4272}" srcOrd="0" destOrd="0" presId="urn:microsoft.com/office/officeart/2005/8/layout/vList4"/>
    <dgm:cxn modelId="{14F1093C-E32E-4338-ADA5-489720E14944}" type="presParOf" srcId="{924D430E-B16D-4883-AD57-B016B17D4272}" destId="{DD8740D9-5B05-4321-8001-782BBFDCDA51}" srcOrd="0" destOrd="0" presId="urn:microsoft.com/office/officeart/2005/8/layout/vList4"/>
    <dgm:cxn modelId="{513D75BC-C0D0-436F-8B04-965C1B65AA2B}" type="presParOf" srcId="{924D430E-B16D-4883-AD57-B016B17D4272}" destId="{B378A6C3-A386-4BCB-91FC-B36F7ED0F104}" srcOrd="1" destOrd="0" presId="urn:microsoft.com/office/officeart/2005/8/layout/vList4"/>
    <dgm:cxn modelId="{5D9130AE-B05C-4041-B5F2-7008C8609F6E}" type="presParOf" srcId="{924D430E-B16D-4883-AD57-B016B17D4272}" destId="{4FC5E1E1-22E4-4A97-986A-28B9D29EDF7C}" srcOrd="2" destOrd="0" presId="urn:microsoft.com/office/officeart/2005/8/layout/vList4"/>
    <dgm:cxn modelId="{94992079-8D4C-42F3-BAAC-18247242A82A}" type="presParOf" srcId="{F675416C-A5B3-4AAE-95C2-53070B3E6C3F}" destId="{A7256F69-1413-43AD-9508-C9395F7A11C0}" srcOrd="1" destOrd="0" presId="urn:microsoft.com/office/officeart/2005/8/layout/vList4"/>
    <dgm:cxn modelId="{0A780E88-02D2-43EB-8A07-2C3905C3554E}" type="presParOf" srcId="{F675416C-A5B3-4AAE-95C2-53070B3E6C3F}" destId="{730AF2B5-27BC-4817-973E-09C57E2EBD53}" srcOrd="2" destOrd="0" presId="urn:microsoft.com/office/officeart/2005/8/layout/vList4"/>
    <dgm:cxn modelId="{E8173F8D-3285-4757-8242-74A3BA3FB8D7}" type="presParOf" srcId="{730AF2B5-27BC-4817-973E-09C57E2EBD53}" destId="{EE8BEE80-6CD5-4BE6-AF48-9495AACF893B}" srcOrd="0" destOrd="0" presId="urn:microsoft.com/office/officeart/2005/8/layout/vList4"/>
    <dgm:cxn modelId="{BED04AA8-8518-40BF-8D3E-390A9D316109}" type="presParOf" srcId="{730AF2B5-27BC-4817-973E-09C57E2EBD53}" destId="{67CEAF6E-7D98-437E-8370-D36DC25C585A}" srcOrd="1" destOrd="0" presId="urn:microsoft.com/office/officeart/2005/8/layout/vList4"/>
    <dgm:cxn modelId="{41775E17-5FA1-4D86-8D4A-EE0EEFC291AB}" type="presParOf" srcId="{730AF2B5-27BC-4817-973E-09C57E2EBD53}" destId="{976DD9A5-EAA3-4FDE-B1DB-6B5FC9E47BA4}" srcOrd="2" destOrd="0" presId="urn:microsoft.com/office/officeart/2005/8/layout/vList4"/>
    <dgm:cxn modelId="{BB59D79D-1CDC-4714-92BE-4BE2F6338F8E}" type="presParOf" srcId="{F675416C-A5B3-4AAE-95C2-53070B3E6C3F}" destId="{2ED65E96-28C4-4F9A-8D38-B446E5206078}" srcOrd="3" destOrd="0" presId="urn:microsoft.com/office/officeart/2005/8/layout/vList4"/>
    <dgm:cxn modelId="{C3B66760-09C2-4242-9B04-230F1EE7D59B}" type="presParOf" srcId="{F675416C-A5B3-4AAE-95C2-53070B3E6C3F}" destId="{1BA5C73A-B5C4-42B0-94D0-6AA2354F80F8}" srcOrd="4" destOrd="0" presId="urn:microsoft.com/office/officeart/2005/8/layout/vList4"/>
    <dgm:cxn modelId="{E6ACD66F-5C2F-4E44-BAEC-F42F93DD61CF}" type="presParOf" srcId="{1BA5C73A-B5C4-42B0-94D0-6AA2354F80F8}" destId="{83506777-C8D2-4165-8431-D0C50F6732FE}" srcOrd="0" destOrd="0" presId="urn:microsoft.com/office/officeart/2005/8/layout/vList4"/>
    <dgm:cxn modelId="{5BCF2A8A-BFD2-469B-A3BD-12313CBA8AF8}" type="presParOf" srcId="{1BA5C73A-B5C4-42B0-94D0-6AA2354F80F8}" destId="{D1ABFFEA-2012-4ABB-81E9-B5355946E222}" srcOrd="1" destOrd="0" presId="urn:microsoft.com/office/officeart/2005/8/layout/vList4"/>
    <dgm:cxn modelId="{EE16CC47-8824-4496-A24C-1D1569744461}" type="presParOf" srcId="{1BA5C73A-B5C4-42B0-94D0-6AA2354F80F8}" destId="{CDD767F4-50BB-446B-B7FA-3788BAD037D1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FFD5E7-BA97-42C5-8A70-C03F732AF1EB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8C9DA4-817B-406F-B075-A516F48BA550}">
      <dgm:prSet custT="1"/>
      <dgm:spPr/>
      <dgm:t>
        <a:bodyPr/>
        <a:lstStyle/>
        <a:p>
          <a:pPr rtl="0"/>
          <a:r>
            <a:rPr lang="en-GB" sz="6000" dirty="0" smtClean="0"/>
            <a:t>Business Intelligence</a:t>
          </a:r>
          <a:endParaRPr lang="en-US" sz="6000" dirty="0"/>
        </a:p>
      </dgm:t>
    </dgm:pt>
    <dgm:pt modelId="{C3551BFE-8CA5-490D-A108-6881B5077CAC}" type="parTrans" cxnId="{67BB7777-C0DC-4B45-A10F-98298D33B639}">
      <dgm:prSet/>
      <dgm:spPr/>
      <dgm:t>
        <a:bodyPr/>
        <a:lstStyle/>
        <a:p>
          <a:endParaRPr lang="en-US"/>
        </a:p>
      </dgm:t>
    </dgm:pt>
    <dgm:pt modelId="{A7C56339-3F3F-4F62-8A07-C9D02E2F371C}" type="sibTrans" cxnId="{67BB7777-C0DC-4B45-A10F-98298D33B639}">
      <dgm:prSet/>
      <dgm:spPr/>
      <dgm:t>
        <a:bodyPr/>
        <a:lstStyle/>
        <a:p>
          <a:endParaRPr lang="en-US"/>
        </a:p>
      </dgm:t>
    </dgm:pt>
    <dgm:pt modelId="{216AE9FF-199E-4EBA-8E10-066756F47B31}">
      <dgm:prSet custT="1"/>
      <dgm:spPr/>
      <dgm:t>
        <a:bodyPr/>
        <a:lstStyle/>
        <a:p>
          <a:pPr rtl="0"/>
          <a:r>
            <a:rPr lang="en-GB" sz="6000" dirty="0" smtClean="0"/>
            <a:t>Database Administration</a:t>
          </a:r>
          <a:endParaRPr lang="en-US" sz="6000" dirty="0"/>
        </a:p>
      </dgm:t>
    </dgm:pt>
    <dgm:pt modelId="{082CBA90-9720-4365-85E8-D08B6B67B596}" type="parTrans" cxnId="{A8E03B2C-73D4-44B2-A0B3-7E3912E1FBB0}">
      <dgm:prSet/>
      <dgm:spPr/>
      <dgm:t>
        <a:bodyPr/>
        <a:lstStyle/>
        <a:p>
          <a:endParaRPr lang="en-US"/>
        </a:p>
      </dgm:t>
    </dgm:pt>
    <dgm:pt modelId="{00E6CA33-50C6-47D5-ACAF-B44507A458EF}" type="sibTrans" cxnId="{A8E03B2C-73D4-44B2-A0B3-7E3912E1FBB0}">
      <dgm:prSet/>
      <dgm:spPr/>
      <dgm:t>
        <a:bodyPr/>
        <a:lstStyle/>
        <a:p>
          <a:endParaRPr lang="en-US"/>
        </a:p>
      </dgm:t>
    </dgm:pt>
    <dgm:pt modelId="{EC59F50C-9CFD-4901-AA8D-63B70ECEB622}">
      <dgm:prSet custT="1"/>
      <dgm:spPr/>
      <dgm:t>
        <a:bodyPr/>
        <a:lstStyle/>
        <a:p>
          <a:pPr rtl="0"/>
          <a:r>
            <a:rPr lang="en-GB" sz="6000" dirty="0" smtClean="0"/>
            <a:t>Development</a:t>
          </a:r>
          <a:endParaRPr lang="en-US" sz="6000" dirty="0"/>
        </a:p>
      </dgm:t>
    </dgm:pt>
    <dgm:pt modelId="{4F8C7719-C7CD-4DC4-82D1-D333BDDDEC8A}" type="parTrans" cxnId="{17FC08D7-4D69-4E6B-81D4-68E1188CC9D5}">
      <dgm:prSet/>
      <dgm:spPr/>
      <dgm:t>
        <a:bodyPr/>
        <a:lstStyle/>
        <a:p>
          <a:endParaRPr lang="en-US"/>
        </a:p>
      </dgm:t>
    </dgm:pt>
    <dgm:pt modelId="{78D48595-61D9-42AC-91EC-35E08642DAFA}" type="sibTrans" cxnId="{17FC08D7-4D69-4E6B-81D4-68E1188CC9D5}">
      <dgm:prSet/>
      <dgm:spPr/>
      <dgm:t>
        <a:bodyPr/>
        <a:lstStyle/>
        <a:p>
          <a:endParaRPr lang="en-US"/>
        </a:p>
      </dgm:t>
    </dgm:pt>
    <dgm:pt modelId="{3A4FF40D-FF25-41EF-87AF-FB1C3DE0D8F0}" type="pres">
      <dgm:prSet presAssocID="{8CFFD5E7-BA97-42C5-8A70-C03F732AF1EB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8E00B5A-9808-4367-923C-AF74AD99093C}" type="pres">
      <dgm:prSet presAssocID="{138C9DA4-817B-406F-B075-A516F48BA550}" presName="comp" presStyleCnt="0"/>
      <dgm:spPr/>
    </dgm:pt>
    <dgm:pt modelId="{01F444CE-38CC-4D60-A1FE-7C95C80CA7B3}" type="pres">
      <dgm:prSet presAssocID="{138C9DA4-817B-406F-B075-A516F48BA550}" presName="box" presStyleLbl="node1" presStyleIdx="0" presStyleCnt="3"/>
      <dgm:spPr/>
      <dgm:t>
        <a:bodyPr/>
        <a:lstStyle/>
        <a:p>
          <a:endParaRPr lang="en-US"/>
        </a:p>
      </dgm:t>
    </dgm:pt>
    <dgm:pt modelId="{9B205CF5-2DA4-43F4-8432-1DDB54FF751F}" type="pres">
      <dgm:prSet presAssocID="{138C9DA4-817B-406F-B075-A516F48BA550}" presName="img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1000" b="-71000"/>
          </a:stretch>
        </a:blipFill>
      </dgm:spPr>
      <dgm:t>
        <a:bodyPr/>
        <a:lstStyle/>
        <a:p>
          <a:endParaRPr lang="en-US"/>
        </a:p>
      </dgm:t>
    </dgm:pt>
    <dgm:pt modelId="{56503F2F-F637-4977-9ECA-CEB14F46799C}" type="pres">
      <dgm:prSet presAssocID="{138C9DA4-817B-406F-B075-A516F48BA550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3AB1B6-3040-4244-BC4F-7CEDBAA41D04}" type="pres">
      <dgm:prSet presAssocID="{A7C56339-3F3F-4F62-8A07-C9D02E2F371C}" presName="spacer" presStyleCnt="0"/>
      <dgm:spPr/>
    </dgm:pt>
    <dgm:pt modelId="{6BF0909F-E050-4431-B1F0-177481C3C9D8}" type="pres">
      <dgm:prSet presAssocID="{216AE9FF-199E-4EBA-8E10-066756F47B31}" presName="comp" presStyleCnt="0"/>
      <dgm:spPr/>
    </dgm:pt>
    <dgm:pt modelId="{7FB7F9FF-A90F-423C-9C8F-37AAD3E435D0}" type="pres">
      <dgm:prSet presAssocID="{216AE9FF-199E-4EBA-8E10-066756F47B31}" presName="box" presStyleLbl="node1" presStyleIdx="1" presStyleCnt="3"/>
      <dgm:spPr/>
      <dgm:t>
        <a:bodyPr/>
        <a:lstStyle/>
        <a:p>
          <a:endParaRPr lang="en-US"/>
        </a:p>
      </dgm:t>
    </dgm:pt>
    <dgm:pt modelId="{120DD110-0980-442D-9409-322E739AD71D}" type="pres">
      <dgm:prSet presAssocID="{216AE9FF-199E-4EBA-8E10-066756F47B31}" presName="img" presStyleLbl="fgImgPlace1" presStyleIdx="1" presStyleCnt="3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213" b="-11213"/>
          </a:stretch>
        </a:blipFill>
      </dgm:spPr>
      <dgm:t>
        <a:bodyPr/>
        <a:lstStyle/>
        <a:p>
          <a:endParaRPr lang="en-US"/>
        </a:p>
      </dgm:t>
    </dgm:pt>
    <dgm:pt modelId="{974E5677-EE1E-4A06-968F-EF691AE47B5F}" type="pres">
      <dgm:prSet presAssocID="{216AE9FF-199E-4EBA-8E10-066756F47B31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4B94E8-0D34-45BA-AD67-EFFE8E4096D5}" type="pres">
      <dgm:prSet presAssocID="{00E6CA33-50C6-47D5-ACAF-B44507A458EF}" presName="spacer" presStyleCnt="0"/>
      <dgm:spPr/>
    </dgm:pt>
    <dgm:pt modelId="{E168B1CF-D2E1-4CEE-891F-F71A1DFEA147}" type="pres">
      <dgm:prSet presAssocID="{EC59F50C-9CFD-4901-AA8D-63B70ECEB622}" presName="comp" presStyleCnt="0"/>
      <dgm:spPr/>
    </dgm:pt>
    <dgm:pt modelId="{FD5DA28F-E3EE-47C8-9F4C-913C9FD6DD26}" type="pres">
      <dgm:prSet presAssocID="{EC59F50C-9CFD-4901-AA8D-63B70ECEB622}" presName="box" presStyleLbl="node1" presStyleIdx="2" presStyleCnt="3"/>
      <dgm:spPr/>
      <dgm:t>
        <a:bodyPr/>
        <a:lstStyle/>
        <a:p>
          <a:endParaRPr lang="en-US"/>
        </a:p>
      </dgm:t>
    </dgm:pt>
    <dgm:pt modelId="{2A94135C-4AB7-41BE-B1FF-06D242FEA724}" type="pres">
      <dgm:prSet presAssocID="{EC59F50C-9CFD-4901-AA8D-63B70ECEB622}" presName="img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1000" b="-71000"/>
          </a:stretch>
        </a:blipFill>
      </dgm:spPr>
      <dgm:t>
        <a:bodyPr/>
        <a:lstStyle/>
        <a:p>
          <a:endParaRPr lang="en-US"/>
        </a:p>
      </dgm:t>
    </dgm:pt>
    <dgm:pt modelId="{9B695591-2FD4-4D1F-BDA4-D0978BA09D7B}" type="pres">
      <dgm:prSet presAssocID="{EC59F50C-9CFD-4901-AA8D-63B70ECEB622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53F0D1D-A9A6-45CA-8D2D-E621AAB61240}" type="presOf" srcId="{216AE9FF-199E-4EBA-8E10-066756F47B31}" destId="{974E5677-EE1E-4A06-968F-EF691AE47B5F}" srcOrd="1" destOrd="0" presId="urn:microsoft.com/office/officeart/2005/8/layout/vList4"/>
    <dgm:cxn modelId="{67BB7777-C0DC-4B45-A10F-98298D33B639}" srcId="{8CFFD5E7-BA97-42C5-8A70-C03F732AF1EB}" destId="{138C9DA4-817B-406F-B075-A516F48BA550}" srcOrd="0" destOrd="0" parTransId="{C3551BFE-8CA5-490D-A108-6881B5077CAC}" sibTransId="{A7C56339-3F3F-4F62-8A07-C9D02E2F371C}"/>
    <dgm:cxn modelId="{52B2A822-6BF0-4B1F-92F0-829CD332EA67}" type="presOf" srcId="{EC59F50C-9CFD-4901-AA8D-63B70ECEB622}" destId="{9B695591-2FD4-4D1F-BDA4-D0978BA09D7B}" srcOrd="1" destOrd="0" presId="urn:microsoft.com/office/officeart/2005/8/layout/vList4"/>
    <dgm:cxn modelId="{A8E03B2C-73D4-44B2-A0B3-7E3912E1FBB0}" srcId="{8CFFD5E7-BA97-42C5-8A70-C03F732AF1EB}" destId="{216AE9FF-199E-4EBA-8E10-066756F47B31}" srcOrd="1" destOrd="0" parTransId="{082CBA90-9720-4365-85E8-D08B6B67B596}" sibTransId="{00E6CA33-50C6-47D5-ACAF-B44507A458EF}"/>
    <dgm:cxn modelId="{730EFBB5-01EE-4AD7-B5E0-4E766F8AC801}" type="presOf" srcId="{138C9DA4-817B-406F-B075-A516F48BA550}" destId="{01F444CE-38CC-4D60-A1FE-7C95C80CA7B3}" srcOrd="0" destOrd="0" presId="urn:microsoft.com/office/officeart/2005/8/layout/vList4"/>
    <dgm:cxn modelId="{794431A8-C104-4A40-BCB7-C13B7C87834C}" type="presOf" srcId="{216AE9FF-199E-4EBA-8E10-066756F47B31}" destId="{7FB7F9FF-A90F-423C-9C8F-37AAD3E435D0}" srcOrd="0" destOrd="0" presId="urn:microsoft.com/office/officeart/2005/8/layout/vList4"/>
    <dgm:cxn modelId="{BD09F670-C69B-4208-A958-DC1DBC3AEEA0}" type="presOf" srcId="{138C9DA4-817B-406F-B075-A516F48BA550}" destId="{56503F2F-F637-4977-9ECA-CEB14F46799C}" srcOrd="1" destOrd="0" presId="urn:microsoft.com/office/officeart/2005/8/layout/vList4"/>
    <dgm:cxn modelId="{17FC08D7-4D69-4E6B-81D4-68E1188CC9D5}" srcId="{8CFFD5E7-BA97-42C5-8A70-C03F732AF1EB}" destId="{EC59F50C-9CFD-4901-AA8D-63B70ECEB622}" srcOrd="2" destOrd="0" parTransId="{4F8C7719-C7CD-4DC4-82D1-D333BDDDEC8A}" sibTransId="{78D48595-61D9-42AC-91EC-35E08642DAFA}"/>
    <dgm:cxn modelId="{5B6DB48A-CE52-4C22-B4E5-21E38E401067}" type="presOf" srcId="{EC59F50C-9CFD-4901-AA8D-63B70ECEB622}" destId="{FD5DA28F-E3EE-47C8-9F4C-913C9FD6DD26}" srcOrd="0" destOrd="0" presId="urn:microsoft.com/office/officeart/2005/8/layout/vList4"/>
    <dgm:cxn modelId="{969BBEF2-B1D9-4171-B087-BDEA118D86D3}" type="presOf" srcId="{8CFFD5E7-BA97-42C5-8A70-C03F732AF1EB}" destId="{3A4FF40D-FF25-41EF-87AF-FB1C3DE0D8F0}" srcOrd="0" destOrd="0" presId="urn:microsoft.com/office/officeart/2005/8/layout/vList4"/>
    <dgm:cxn modelId="{5F6F1F31-37B0-419D-9FDE-09A0AE3B54E0}" type="presParOf" srcId="{3A4FF40D-FF25-41EF-87AF-FB1C3DE0D8F0}" destId="{68E00B5A-9808-4367-923C-AF74AD99093C}" srcOrd="0" destOrd="0" presId="urn:microsoft.com/office/officeart/2005/8/layout/vList4"/>
    <dgm:cxn modelId="{2CF6B6A7-4703-4E1B-9E2B-C64386CAF3FB}" type="presParOf" srcId="{68E00B5A-9808-4367-923C-AF74AD99093C}" destId="{01F444CE-38CC-4D60-A1FE-7C95C80CA7B3}" srcOrd="0" destOrd="0" presId="urn:microsoft.com/office/officeart/2005/8/layout/vList4"/>
    <dgm:cxn modelId="{428C7967-A179-4AA1-90BD-FE74BDC9D4F6}" type="presParOf" srcId="{68E00B5A-9808-4367-923C-AF74AD99093C}" destId="{9B205CF5-2DA4-43F4-8432-1DDB54FF751F}" srcOrd="1" destOrd="0" presId="urn:microsoft.com/office/officeart/2005/8/layout/vList4"/>
    <dgm:cxn modelId="{90F764E3-3A5C-4685-ADC7-B13CE6D80C85}" type="presParOf" srcId="{68E00B5A-9808-4367-923C-AF74AD99093C}" destId="{56503F2F-F637-4977-9ECA-CEB14F46799C}" srcOrd="2" destOrd="0" presId="urn:microsoft.com/office/officeart/2005/8/layout/vList4"/>
    <dgm:cxn modelId="{CFE9C518-E203-4428-BF86-9BCBF5D0C833}" type="presParOf" srcId="{3A4FF40D-FF25-41EF-87AF-FB1C3DE0D8F0}" destId="{893AB1B6-3040-4244-BC4F-7CEDBAA41D04}" srcOrd="1" destOrd="0" presId="urn:microsoft.com/office/officeart/2005/8/layout/vList4"/>
    <dgm:cxn modelId="{68CD44AF-B703-4FB3-AE26-5CCD4FB85255}" type="presParOf" srcId="{3A4FF40D-FF25-41EF-87AF-FB1C3DE0D8F0}" destId="{6BF0909F-E050-4431-B1F0-177481C3C9D8}" srcOrd="2" destOrd="0" presId="urn:microsoft.com/office/officeart/2005/8/layout/vList4"/>
    <dgm:cxn modelId="{E45D7CAA-C287-486A-AB59-F00451D29C21}" type="presParOf" srcId="{6BF0909F-E050-4431-B1F0-177481C3C9D8}" destId="{7FB7F9FF-A90F-423C-9C8F-37AAD3E435D0}" srcOrd="0" destOrd="0" presId="urn:microsoft.com/office/officeart/2005/8/layout/vList4"/>
    <dgm:cxn modelId="{ADBBA742-5220-468E-A2FA-54EF5CA5324F}" type="presParOf" srcId="{6BF0909F-E050-4431-B1F0-177481C3C9D8}" destId="{120DD110-0980-442D-9409-322E739AD71D}" srcOrd="1" destOrd="0" presId="urn:microsoft.com/office/officeart/2005/8/layout/vList4"/>
    <dgm:cxn modelId="{65A75AC7-6483-47BB-8CB4-1D3CBFE1A696}" type="presParOf" srcId="{6BF0909F-E050-4431-B1F0-177481C3C9D8}" destId="{974E5677-EE1E-4A06-968F-EF691AE47B5F}" srcOrd="2" destOrd="0" presId="urn:microsoft.com/office/officeart/2005/8/layout/vList4"/>
    <dgm:cxn modelId="{0121B4E6-9FCD-48CB-98CC-49D03EFE0EFB}" type="presParOf" srcId="{3A4FF40D-FF25-41EF-87AF-FB1C3DE0D8F0}" destId="{E04B94E8-0D34-45BA-AD67-EFFE8E4096D5}" srcOrd="3" destOrd="0" presId="urn:microsoft.com/office/officeart/2005/8/layout/vList4"/>
    <dgm:cxn modelId="{F52A4133-96B7-4D41-A54A-D140CE8370E6}" type="presParOf" srcId="{3A4FF40D-FF25-41EF-87AF-FB1C3DE0D8F0}" destId="{E168B1CF-D2E1-4CEE-891F-F71A1DFEA147}" srcOrd="4" destOrd="0" presId="urn:microsoft.com/office/officeart/2005/8/layout/vList4"/>
    <dgm:cxn modelId="{F8A1E647-3634-453E-A5C2-3A827C2F1139}" type="presParOf" srcId="{E168B1CF-D2E1-4CEE-891F-F71A1DFEA147}" destId="{FD5DA28F-E3EE-47C8-9F4C-913C9FD6DD26}" srcOrd="0" destOrd="0" presId="urn:microsoft.com/office/officeart/2005/8/layout/vList4"/>
    <dgm:cxn modelId="{4CA098FB-5C97-4F9D-AA33-7F60737DF2C8}" type="presParOf" srcId="{E168B1CF-D2E1-4CEE-891F-F71A1DFEA147}" destId="{2A94135C-4AB7-41BE-B1FF-06D242FEA724}" srcOrd="1" destOrd="0" presId="urn:microsoft.com/office/officeart/2005/8/layout/vList4"/>
    <dgm:cxn modelId="{B55FEC24-2C6F-4A32-85E9-B54AA7EA932B}" type="presParOf" srcId="{E168B1CF-D2E1-4CEE-891F-F71A1DFEA147}" destId="{9B695591-2FD4-4D1F-BDA4-D0978BA09D7B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1C6D84-9330-4492-AFA5-B78D607A1DE8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6C75AA-8F7C-4AAA-B415-2F058B95E1E0}">
      <dgm:prSet/>
      <dgm:spPr/>
      <dgm:t>
        <a:bodyPr/>
        <a:lstStyle/>
        <a:p>
          <a:pPr rtl="0"/>
          <a:r>
            <a:rPr lang="en-GB" dirty="0" smtClean="0"/>
            <a:t>Buzzwords</a:t>
          </a:r>
          <a:endParaRPr lang="en-US" dirty="0"/>
        </a:p>
      </dgm:t>
    </dgm:pt>
    <dgm:pt modelId="{A8C648C0-105A-45B3-8B9C-1BDECAE449B8}" type="parTrans" cxnId="{25D55794-AD44-4A19-80E5-BAF4DA63D2B8}">
      <dgm:prSet/>
      <dgm:spPr/>
      <dgm:t>
        <a:bodyPr/>
        <a:lstStyle/>
        <a:p>
          <a:endParaRPr lang="en-US"/>
        </a:p>
      </dgm:t>
    </dgm:pt>
    <dgm:pt modelId="{2AB2A85B-4B39-4CE0-BE1D-F5438B288930}" type="sibTrans" cxnId="{25D55794-AD44-4A19-80E5-BAF4DA63D2B8}">
      <dgm:prSet/>
      <dgm:spPr/>
      <dgm:t>
        <a:bodyPr/>
        <a:lstStyle/>
        <a:p>
          <a:endParaRPr lang="en-US"/>
        </a:p>
      </dgm:t>
    </dgm:pt>
    <dgm:pt modelId="{6EBE26D8-996F-45A5-AB4D-E3AFD6011A9D}">
      <dgm:prSet/>
      <dgm:spPr/>
      <dgm:t>
        <a:bodyPr/>
        <a:lstStyle/>
        <a:p>
          <a:pPr rtl="0"/>
          <a:r>
            <a:rPr lang="en-GB" smtClean="0"/>
            <a:t>Same as before</a:t>
          </a:r>
          <a:endParaRPr lang="en-US"/>
        </a:p>
      </dgm:t>
    </dgm:pt>
    <dgm:pt modelId="{442477E5-ABE5-4FEE-88EA-0410273805DB}" type="parTrans" cxnId="{4AA652E4-F86E-443E-A588-779B548F78DF}">
      <dgm:prSet/>
      <dgm:spPr/>
      <dgm:t>
        <a:bodyPr/>
        <a:lstStyle/>
        <a:p>
          <a:endParaRPr lang="en-US"/>
        </a:p>
      </dgm:t>
    </dgm:pt>
    <dgm:pt modelId="{1A41654A-63DF-4DFB-BBF4-10B3FF7863A8}" type="sibTrans" cxnId="{4AA652E4-F86E-443E-A588-779B548F78DF}">
      <dgm:prSet/>
      <dgm:spPr/>
      <dgm:t>
        <a:bodyPr/>
        <a:lstStyle/>
        <a:p>
          <a:endParaRPr lang="en-US"/>
        </a:p>
      </dgm:t>
    </dgm:pt>
    <dgm:pt modelId="{86A169EB-5D42-4641-B959-E85140F4F00F}">
      <dgm:prSet/>
      <dgm:spPr/>
      <dgm:t>
        <a:bodyPr/>
        <a:lstStyle/>
        <a:p>
          <a:pPr rtl="0"/>
          <a:r>
            <a:rPr lang="en-GB" smtClean="0"/>
            <a:t>Communication</a:t>
          </a:r>
          <a:endParaRPr lang="en-US"/>
        </a:p>
      </dgm:t>
    </dgm:pt>
    <dgm:pt modelId="{71BBCA1B-3BF1-4E2B-B028-30A498CA0F92}" type="parTrans" cxnId="{F2BCE8E5-1817-4DBB-B358-F2DF66316E2F}">
      <dgm:prSet/>
      <dgm:spPr/>
      <dgm:t>
        <a:bodyPr/>
        <a:lstStyle/>
        <a:p>
          <a:endParaRPr lang="en-US"/>
        </a:p>
      </dgm:t>
    </dgm:pt>
    <dgm:pt modelId="{FB6F7DCC-8FB5-4528-B741-49F05C0A7674}" type="sibTrans" cxnId="{F2BCE8E5-1817-4DBB-B358-F2DF66316E2F}">
      <dgm:prSet/>
      <dgm:spPr/>
      <dgm:t>
        <a:bodyPr/>
        <a:lstStyle/>
        <a:p>
          <a:endParaRPr lang="en-US"/>
        </a:p>
      </dgm:t>
    </dgm:pt>
    <dgm:pt modelId="{2BE977FC-0832-4C50-996B-77C8FB1A48F9}">
      <dgm:prSet/>
      <dgm:spPr/>
      <dgm:t>
        <a:bodyPr/>
        <a:lstStyle/>
        <a:p>
          <a:pPr rtl="0"/>
          <a:r>
            <a:rPr lang="en-GB" smtClean="0"/>
            <a:t>Collaboration</a:t>
          </a:r>
          <a:endParaRPr lang="en-US"/>
        </a:p>
      </dgm:t>
    </dgm:pt>
    <dgm:pt modelId="{E7A58FC2-B305-487B-9BF0-4934600BA7D2}" type="parTrans" cxnId="{3DBC7FB3-FCB0-463F-AC45-46C109F65B9D}">
      <dgm:prSet/>
      <dgm:spPr/>
      <dgm:t>
        <a:bodyPr/>
        <a:lstStyle/>
        <a:p>
          <a:endParaRPr lang="en-US"/>
        </a:p>
      </dgm:t>
    </dgm:pt>
    <dgm:pt modelId="{7962CCC4-9629-44D3-ACA0-90A293662FC1}" type="sibTrans" cxnId="{3DBC7FB3-FCB0-463F-AC45-46C109F65B9D}">
      <dgm:prSet/>
      <dgm:spPr/>
      <dgm:t>
        <a:bodyPr/>
        <a:lstStyle/>
        <a:p>
          <a:endParaRPr lang="en-US"/>
        </a:p>
      </dgm:t>
    </dgm:pt>
    <dgm:pt modelId="{7AD83BA8-CD76-4E57-A628-74843E52C524}" type="pres">
      <dgm:prSet presAssocID="{921C6D84-9330-4492-AFA5-B78D607A1DE8}" presName="linear" presStyleCnt="0">
        <dgm:presLayoutVars>
          <dgm:dir/>
          <dgm:resizeHandles val="exact"/>
        </dgm:presLayoutVars>
      </dgm:prSet>
      <dgm:spPr/>
    </dgm:pt>
    <dgm:pt modelId="{EF68D8A9-CB33-4376-BD40-19BF87A1CD17}" type="pres">
      <dgm:prSet presAssocID="{3D6C75AA-8F7C-4AAA-B415-2F058B95E1E0}" presName="comp" presStyleCnt="0"/>
      <dgm:spPr/>
    </dgm:pt>
    <dgm:pt modelId="{86E58460-889C-4028-A3BE-195ECFF8E761}" type="pres">
      <dgm:prSet presAssocID="{3D6C75AA-8F7C-4AAA-B415-2F058B95E1E0}" presName="box" presStyleLbl="node1" presStyleIdx="0" presStyleCnt="4"/>
      <dgm:spPr/>
      <dgm:t>
        <a:bodyPr/>
        <a:lstStyle/>
        <a:p>
          <a:endParaRPr lang="en-US"/>
        </a:p>
      </dgm:t>
    </dgm:pt>
    <dgm:pt modelId="{1A7F5B89-FFB3-4F96-B33E-DC865EB9EDC6}" type="pres">
      <dgm:prSet presAssocID="{3D6C75AA-8F7C-4AAA-B415-2F058B95E1E0}" presName="img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D471BBCD-A9B3-4619-88C5-305AC0BFABF1}" type="pres">
      <dgm:prSet presAssocID="{3D6C75AA-8F7C-4AAA-B415-2F058B95E1E0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F6CB22-DD8D-45DC-93B8-46D1ABB1EC1E}" type="pres">
      <dgm:prSet presAssocID="{2AB2A85B-4B39-4CE0-BE1D-F5438B288930}" presName="spacer" presStyleCnt="0"/>
      <dgm:spPr/>
    </dgm:pt>
    <dgm:pt modelId="{E7D3804D-9322-4892-BDC5-5E968CED0804}" type="pres">
      <dgm:prSet presAssocID="{6EBE26D8-996F-45A5-AB4D-E3AFD6011A9D}" presName="comp" presStyleCnt="0"/>
      <dgm:spPr/>
    </dgm:pt>
    <dgm:pt modelId="{97ABB901-9E01-484E-849D-330E5FE0BEA1}" type="pres">
      <dgm:prSet presAssocID="{6EBE26D8-996F-45A5-AB4D-E3AFD6011A9D}" presName="box" presStyleLbl="node1" presStyleIdx="1" presStyleCnt="4"/>
      <dgm:spPr/>
    </dgm:pt>
    <dgm:pt modelId="{95032162-5BD1-43E7-9EF9-891AD7524328}" type="pres">
      <dgm:prSet presAssocID="{6EBE26D8-996F-45A5-AB4D-E3AFD6011A9D}" presName="img" presStyleLbl="fgImgPlace1" presStyleIdx="1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2000" b="-32000"/>
          </a:stretch>
        </a:blipFill>
      </dgm:spPr>
    </dgm:pt>
    <dgm:pt modelId="{D647D6D6-8E21-42BA-8FD3-98B9BA226CBB}" type="pres">
      <dgm:prSet presAssocID="{6EBE26D8-996F-45A5-AB4D-E3AFD6011A9D}" presName="text" presStyleLbl="node1" presStyleIdx="1" presStyleCnt="4">
        <dgm:presLayoutVars>
          <dgm:bulletEnabled val="1"/>
        </dgm:presLayoutVars>
      </dgm:prSet>
      <dgm:spPr/>
    </dgm:pt>
    <dgm:pt modelId="{74D9B310-5A87-481A-A10D-5CA84449F0EB}" type="pres">
      <dgm:prSet presAssocID="{1A41654A-63DF-4DFB-BBF4-10B3FF7863A8}" presName="spacer" presStyleCnt="0"/>
      <dgm:spPr/>
    </dgm:pt>
    <dgm:pt modelId="{6DCFEC72-E23C-47C8-B49B-48A8AFD700AE}" type="pres">
      <dgm:prSet presAssocID="{86A169EB-5D42-4641-B959-E85140F4F00F}" presName="comp" presStyleCnt="0"/>
      <dgm:spPr/>
    </dgm:pt>
    <dgm:pt modelId="{4B3FDAC6-0CF6-4825-AD56-65C449CE4756}" type="pres">
      <dgm:prSet presAssocID="{86A169EB-5D42-4641-B959-E85140F4F00F}" presName="box" presStyleLbl="node1" presStyleIdx="2" presStyleCnt="4"/>
      <dgm:spPr/>
    </dgm:pt>
    <dgm:pt modelId="{4D97753B-AFC1-4072-B5A3-A0970EE78340}" type="pres">
      <dgm:prSet presAssocID="{86A169EB-5D42-4641-B959-E85140F4F00F}" presName="img" presStyleLbl="fgImgPlace1" presStyleIdx="2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1000" b="-51000"/>
          </a:stretch>
        </a:blipFill>
      </dgm:spPr>
    </dgm:pt>
    <dgm:pt modelId="{154421C7-7312-4015-BE41-4750827ED37F}" type="pres">
      <dgm:prSet presAssocID="{86A169EB-5D42-4641-B959-E85140F4F00F}" presName="text" presStyleLbl="node1" presStyleIdx="2" presStyleCnt="4">
        <dgm:presLayoutVars>
          <dgm:bulletEnabled val="1"/>
        </dgm:presLayoutVars>
      </dgm:prSet>
      <dgm:spPr/>
    </dgm:pt>
    <dgm:pt modelId="{1610277D-5288-407E-9697-6204BF229CFB}" type="pres">
      <dgm:prSet presAssocID="{FB6F7DCC-8FB5-4528-B741-49F05C0A7674}" presName="spacer" presStyleCnt="0"/>
      <dgm:spPr/>
    </dgm:pt>
    <dgm:pt modelId="{FE941229-58B2-4077-9E19-E4692CD0E8EC}" type="pres">
      <dgm:prSet presAssocID="{2BE977FC-0832-4C50-996B-77C8FB1A48F9}" presName="comp" presStyleCnt="0"/>
      <dgm:spPr/>
    </dgm:pt>
    <dgm:pt modelId="{1914847E-4D86-41FE-AC05-79F427A62892}" type="pres">
      <dgm:prSet presAssocID="{2BE977FC-0832-4C50-996B-77C8FB1A48F9}" presName="box" presStyleLbl="node1" presStyleIdx="3" presStyleCnt="4"/>
      <dgm:spPr/>
    </dgm:pt>
    <dgm:pt modelId="{DDA1717E-CFA3-484A-84B6-C5F8E0A1224D}" type="pres">
      <dgm:prSet presAssocID="{2BE977FC-0832-4C50-996B-77C8FB1A48F9}" presName="img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6000" b="-76000"/>
          </a:stretch>
        </a:blipFill>
      </dgm:spPr>
    </dgm:pt>
    <dgm:pt modelId="{097F9F1B-650C-4B5C-9DC9-5DAE652C25A3}" type="pres">
      <dgm:prSet presAssocID="{2BE977FC-0832-4C50-996B-77C8FB1A48F9}" presName="text" presStyleLbl="node1" presStyleIdx="3" presStyleCnt="4">
        <dgm:presLayoutVars>
          <dgm:bulletEnabled val="1"/>
        </dgm:presLayoutVars>
      </dgm:prSet>
      <dgm:spPr/>
    </dgm:pt>
  </dgm:ptLst>
  <dgm:cxnLst>
    <dgm:cxn modelId="{C5A3291C-6C03-45D8-9D75-4E0A05EEE74B}" type="presOf" srcId="{6EBE26D8-996F-45A5-AB4D-E3AFD6011A9D}" destId="{D647D6D6-8E21-42BA-8FD3-98B9BA226CBB}" srcOrd="1" destOrd="0" presId="urn:microsoft.com/office/officeart/2005/8/layout/vList4"/>
    <dgm:cxn modelId="{3DBC7FB3-FCB0-463F-AC45-46C109F65B9D}" srcId="{921C6D84-9330-4492-AFA5-B78D607A1DE8}" destId="{2BE977FC-0832-4C50-996B-77C8FB1A48F9}" srcOrd="3" destOrd="0" parTransId="{E7A58FC2-B305-487B-9BF0-4934600BA7D2}" sibTransId="{7962CCC4-9629-44D3-ACA0-90A293662FC1}"/>
    <dgm:cxn modelId="{4AA652E4-F86E-443E-A588-779B548F78DF}" srcId="{921C6D84-9330-4492-AFA5-B78D607A1DE8}" destId="{6EBE26D8-996F-45A5-AB4D-E3AFD6011A9D}" srcOrd="1" destOrd="0" parTransId="{442477E5-ABE5-4FEE-88EA-0410273805DB}" sibTransId="{1A41654A-63DF-4DFB-BBF4-10B3FF7863A8}"/>
    <dgm:cxn modelId="{97472ACD-44B5-4F12-B5D1-D2AE49BB9509}" type="presOf" srcId="{2BE977FC-0832-4C50-996B-77C8FB1A48F9}" destId="{1914847E-4D86-41FE-AC05-79F427A62892}" srcOrd="0" destOrd="0" presId="urn:microsoft.com/office/officeart/2005/8/layout/vList4"/>
    <dgm:cxn modelId="{7DB34633-C5C6-421B-9784-3B000CE0C340}" type="presOf" srcId="{86A169EB-5D42-4641-B959-E85140F4F00F}" destId="{154421C7-7312-4015-BE41-4750827ED37F}" srcOrd="1" destOrd="0" presId="urn:microsoft.com/office/officeart/2005/8/layout/vList4"/>
    <dgm:cxn modelId="{BD24C127-242D-4EA1-8F6A-F21F66F6138D}" type="presOf" srcId="{921C6D84-9330-4492-AFA5-B78D607A1DE8}" destId="{7AD83BA8-CD76-4E57-A628-74843E52C524}" srcOrd="0" destOrd="0" presId="urn:microsoft.com/office/officeart/2005/8/layout/vList4"/>
    <dgm:cxn modelId="{263A9914-7E53-4840-8CDA-D94F7680E729}" type="presOf" srcId="{2BE977FC-0832-4C50-996B-77C8FB1A48F9}" destId="{097F9F1B-650C-4B5C-9DC9-5DAE652C25A3}" srcOrd="1" destOrd="0" presId="urn:microsoft.com/office/officeart/2005/8/layout/vList4"/>
    <dgm:cxn modelId="{F2BCE8E5-1817-4DBB-B358-F2DF66316E2F}" srcId="{921C6D84-9330-4492-AFA5-B78D607A1DE8}" destId="{86A169EB-5D42-4641-B959-E85140F4F00F}" srcOrd="2" destOrd="0" parTransId="{71BBCA1B-3BF1-4E2B-B028-30A498CA0F92}" sibTransId="{FB6F7DCC-8FB5-4528-B741-49F05C0A7674}"/>
    <dgm:cxn modelId="{25D55794-AD44-4A19-80E5-BAF4DA63D2B8}" srcId="{921C6D84-9330-4492-AFA5-B78D607A1DE8}" destId="{3D6C75AA-8F7C-4AAA-B415-2F058B95E1E0}" srcOrd="0" destOrd="0" parTransId="{A8C648C0-105A-45B3-8B9C-1BDECAE449B8}" sibTransId="{2AB2A85B-4B39-4CE0-BE1D-F5438B288930}"/>
    <dgm:cxn modelId="{34A691C9-7790-4D96-9855-976FA0131F88}" type="presOf" srcId="{86A169EB-5D42-4641-B959-E85140F4F00F}" destId="{4B3FDAC6-0CF6-4825-AD56-65C449CE4756}" srcOrd="0" destOrd="0" presId="urn:microsoft.com/office/officeart/2005/8/layout/vList4"/>
    <dgm:cxn modelId="{9DF23B47-9376-47EC-8032-CD8F6D2FC748}" type="presOf" srcId="{6EBE26D8-996F-45A5-AB4D-E3AFD6011A9D}" destId="{97ABB901-9E01-484E-849D-330E5FE0BEA1}" srcOrd="0" destOrd="0" presId="urn:microsoft.com/office/officeart/2005/8/layout/vList4"/>
    <dgm:cxn modelId="{51671784-6072-4C1C-967D-AD501A86D9F7}" type="presOf" srcId="{3D6C75AA-8F7C-4AAA-B415-2F058B95E1E0}" destId="{D471BBCD-A9B3-4619-88C5-305AC0BFABF1}" srcOrd="1" destOrd="0" presId="urn:microsoft.com/office/officeart/2005/8/layout/vList4"/>
    <dgm:cxn modelId="{E94C5675-4046-4D64-8B03-4844C86EB53B}" type="presOf" srcId="{3D6C75AA-8F7C-4AAA-B415-2F058B95E1E0}" destId="{86E58460-889C-4028-A3BE-195ECFF8E761}" srcOrd="0" destOrd="0" presId="urn:microsoft.com/office/officeart/2005/8/layout/vList4"/>
    <dgm:cxn modelId="{F0D1C7E1-77FC-4E60-BA54-EE7E51F90B00}" type="presParOf" srcId="{7AD83BA8-CD76-4E57-A628-74843E52C524}" destId="{EF68D8A9-CB33-4376-BD40-19BF87A1CD17}" srcOrd="0" destOrd="0" presId="urn:microsoft.com/office/officeart/2005/8/layout/vList4"/>
    <dgm:cxn modelId="{A8CD79EF-2F67-44B1-9A46-650347A9FDB6}" type="presParOf" srcId="{EF68D8A9-CB33-4376-BD40-19BF87A1CD17}" destId="{86E58460-889C-4028-A3BE-195ECFF8E761}" srcOrd="0" destOrd="0" presId="urn:microsoft.com/office/officeart/2005/8/layout/vList4"/>
    <dgm:cxn modelId="{DFFDB1B0-6248-4C4B-959B-E54A13592499}" type="presParOf" srcId="{EF68D8A9-CB33-4376-BD40-19BF87A1CD17}" destId="{1A7F5B89-FFB3-4F96-B33E-DC865EB9EDC6}" srcOrd="1" destOrd="0" presId="urn:microsoft.com/office/officeart/2005/8/layout/vList4"/>
    <dgm:cxn modelId="{AC84F789-8719-49F8-AFAA-F9D6E501D847}" type="presParOf" srcId="{EF68D8A9-CB33-4376-BD40-19BF87A1CD17}" destId="{D471BBCD-A9B3-4619-88C5-305AC0BFABF1}" srcOrd="2" destOrd="0" presId="urn:microsoft.com/office/officeart/2005/8/layout/vList4"/>
    <dgm:cxn modelId="{DB9C55E2-826E-41C3-8DA7-D8404F3B04BD}" type="presParOf" srcId="{7AD83BA8-CD76-4E57-A628-74843E52C524}" destId="{42F6CB22-DD8D-45DC-93B8-46D1ABB1EC1E}" srcOrd="1" destOrd="0" presId="urn:microsoft.com/office/officeart/2005/8/layout/vList4"/>
    <dgm:cxn modelId="{A1304B9B-B196-475A-B543-C1EB51B30F83}" type="presParOf" srcId="{7AD83BA8-CD76-4E57-A628-74843E52C524}" destId="{E7D3804D-9322-4892-BDC5-5E968CED0804}" srcOrd="2" destOrd="0" presId="urn:microsoft.com/office/officeart/2005/8/layout/vList4"/>
    <dgm:cxn modelId="{3ECD3A7F-302B-4756-9A96-E15DBAAFA6DD}" type="presParOf" srcId="{E7D3804D-9322-4892-BDC5-5E968CED0804}" destId="{97ABB901-9E01-484E-849D-330E5FE0BEA1}" srcOrd="0" destOrd="0" presId="urn:microsoft.com/office/officeart/2005/8/layout/vList4"/>
    <dgm:cxn modelId="{2D34D221-832F-4364-AE7D-57ED30716F6D}" type="presParOf" srcId="{E7D3804D-9322-4892-BDC5-5E968CED0804}" destId="{95032162-5BD1-43E7-9EF9-891AD7524328}" srcOrd="1" destOrd="0" presId="urn:microsoft.com/office/officeart/2005/8/layout/vList4"/>
    <dgm:cxn modelId="{06D6A567-9884-450C-87DB-C96A9437B37E}" type="presParOf" srcId="{E7D3804D-9322-4892-BDC5-5E968CED0804}" destId="{D647D6D6-8E21-42BA-8FD3-98B9BA226CBB}" srcOrd="2" destOrd="0" presId="urn:microsoft.com/office/officeart/2005/8/layout/vList4"/>
    <dgm:cxn modelId="{D91844EF-E06D-47AF-ABE8-32C7ABE7076E}" type="presParOf" srcId="{7AD83BA8-CD76-4E57-A628-74843E52C524}" destId="{74D9B310-5A87-481A-A10D-5CA84449F0EB}" srcOrd="3" destOrd="0" presId="urn:microsoft.com/office/officeart/2005/8/layout/vList4"/>
    <dgm:cxn modelId="{CCF8C8D5-FAAB-41E3-97E1-67DA42075D2F}" type="presParOf" srcId="{7AD83BA8-CD76-4E57-A628-74843E52C524}" destId="{6DCFEC72-E23C-47C8-B49B-48A8AFD700AE}" srcOrd="4" destOrd="0" presId="urn:microsoft.com/office/officeart/2005/8/layout/vList4"/>
    <dgm:cxn modelId="{A138EF83-1690-45E3-9812-B03F949114D3}" type="presParOf" srcId="{6DCFEC72-E23C-47C8-B49B-48A8AFD700AE}" destId="{4B3FDAC6-0CF6-4825-AD56-65C449CE4756}" srcOrd="0" destOrd="0" presId="urn:microsoft.com/office/officeart/2005/8/layout/vList4"/>
    <dgm:cxn modelId="{EE310171-F45C-4212-90FF-DC0EB4C878BE}" type="presParOf" srcId="{6DCFEC72-E23C-47C8-B49B-48A8AFD700AE}" destId="{4D97753B-AFC1-4072-B5A3-A0970EE78340}" srcOrd="1" destOrd="0" presId="urn:microsoft.com/office/officeart/2005/8/layout/vList4"/>
    <dgm:cxn modelId="{0C396810-6149-4998-A1C8-F3D62AB7F5D9}" type="presParOf" srcId="{6DCFEC72-E23C-47C8-B49B-48A8AFD700AE}" destId="{154421C7-7312-4015-BE41-4750827ED37F}" srcOrd="2" destOrd="0" presId="urn:microsoft.com/office/officeart/2005/8/layout/vList4"/>
    <dgm:cxn modelId="{CA6290DA-0AF9-45EB-A5B3-44CDF528DAC9}" type="presParOf" srcId="{7AD83BA8-CD76-4E57-A628-74843E52C524}" destId="{1610277D-5288-407E-9697-6204BF229CFB}" srcOrd="5" destOrd="0" presId="urn:microsoft.com/office/officeart/2005/8/layout/vList4"/>
    <dgm:cxn modelId="{A32EED65-537F-43DB-AD17-B880E367B5CA}" type="presParOf" srcId="{7AD83BA8-CD76-4E57-A628-74843E52C524}" destId="{FE941229-58B2-4077-9E19-E4692CD0E8EC}" srcOrd="6" destOrd="0" presId="urn:microsoft.com/office/officeart/2005/8/layout/vList4"/>
    <dgm:cxn modelId="{AB88CDDC-9183-4BBF-967A-9A86AC7EC875}" type="presParOf" srcId="{FE941229-58B2-4077-9E19-E4692CD0E8EC}" destId="{1914847E-4D86-41FE-AC05-79F427A62892}" srcOrd="0" destOrd="0" presId="urn:microsoft.com/office/officeart/2005/8/layout/vList4"/>
    <dgm:cxn modelId="{BFA9E9A0-783D-4E0F-AAF5-0C09EEDBE44F}" type="presParOf" srcId="{FE941229-58B2-4077-9E19-E4692CD0E8EC}" destId="{DDA1717E-CFA3-484A-84B6-C5F8E0A1224D}" srcOrd="1" destOrd="0" presId="urn:microsoft.com/office/officeart/2005/8/layout/vList4"/>
    <dgm:cxn modelId="{CB25A238-97DD-4396-9F77-D5D109AC6FA9}" type="presParOf" srcId="{FE941229-58B2-4077-9E19-E4692CD0E8EC}" destId="{097F9F1B-650C-4B5C-9DC9-5DAE652C25A3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1300078-8A2D-45EB-80C9-059403F70F2E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DBA116-839A-45C3-823F-AF34B6ABA6C3}">
      <dgm:prSet/>
      <dgm:spPr/>
      <dgm:t>
        <a:bodyPr/>
        <a:lstStyle/>
        <a:p>
          <a:pPr rtl="0"/>
          <a:r>
            <a:rPr lang="en-GB" dirty="0" smtClean="0"/>
            <a:t>Data Platform Engineer</a:t>
          </a:r>
          <a:endParaRPr lang="en-US" dirty="0"/>
        </a:p>
      </dgm:t>
    </dgm:pt>
    <dgm:pt modelId="{9A5230FD-5E30-4E2D-B824-D11345780B74}" type="parTrans" cxnId="{E16A9A8F-3E4D-4C4B-8692-D70DD5F905EA}">
      <dgm:prSet/>
      <dgm:spPr/>
      <dgm:t>
        <a:bodyPr/>
        <a:lstStyle/>
        <a:p>
          <a:endParaRPr lang="en-US"/>
        </a:p>
      </dgm:t>
    </dgm:pt>
    <dgm:pt modelId="{90C6E308-7208-4673-BCB1-B6C2320D81EE}" type="sibTrans" cxnId="{E16A9A8F-3E4D-4C4B-8692-D70DD5F905EA}">
      <dgm:prSet/>
      <dgm:spPr/>
      <dgm:t>
        <a:bodyPr/>
        <a:lstStyle/>
        <a:p>
          <a:endParaRPr lang="en-US"/>
        </a:p>
      </dgm:t>
    </dgm:pt>
    <dgm:pt modelId="{A0574FA8-FE2D-4F63-BE3A-17FC75C2CD62}">
      <dgm:prSet/>
      <dgm:spPr/>
      <dgm:t>
        <a:bodyPr/>
        <a:lstStyle/>
        <a:p>
          <a:pPr rtl="0"/>
          <a:r>
            <a:rPr lang="en-GB" dirty="0" smtClean="0"/>
            <a:t>Data Professional</a:t>
          </a:r>
          <a:endParaRPr lang="en-US" dirty="0"/>
        </a:p>
      </dgm:t>
    </dgm:pt>
    <dgm:pt modelId="{A54ED168-4840-4E60-AC79-F0BD65898A0F}" type="parTrans" cxnId="{F3AE88E7-ECC4-42AF-87CC-4D61699CCA01}">
      <dgm:prSet/>
      <dgm:spPr/>
      <dgm:t>
        <a:bodyPr/>
        <a:lstStyle/>
        <a:p>
          <a:endParaRPr lang="en-US"/>
        </a:p>
      </dgm:t>
    </dgm:pt>
    <dgm:pt modelId="{D7EC2D79-181D-4366-B3F4-6115BDD93B90}" type="sibTrans" cxnId="{F3AE88E7-ECC4-42AF-87CC-4D61699CCA01}">
      <dgm:prSet/>
      <dgm:spPr/>
      <dgm:t>
        <a:bodyPr/>
        <a:lstStyle/>
        <a:p>
          <a:endParaRPr lang="en-US"/>
        </a:p>
      </dgm:t>
    </dgm:pt>
    <dgm:pt modelId="{15EBA2A8-F273-42D7-92A0-57D38EA0AA1A}">
      <dgm:prSet/>
      <dgm:spPr/>
      <dgm:t>
        <a:bodyPr/>
        <a:lstStyle/>
        <a:p>
          <a:pPr rtl="0"/>
          <a:r>
            <a:rPr lang="en-GB" dirty="0" smtClean="0"/>
            <a:t>Manages &amp; Maintains the Platform</a:t>
          </a:r>
          <a:endParaRPr lang="en-US" dirty="0"/>
        </a:p>
      </dgm:t>
    </dgm:pt>
    <dgm:pt modelId="{0652D5DA-D7AF-4229-990F-7BF670290629}" type="parTrans" cxnId="{C878EAD4-7053-490C-8D11-0386E1617A1D}">
      <dgm:prSet/>
      <dgm:spPr/>
      <dgm:t>
        <a:bodyPr/>
        <a:lstStyle/>
        <a:p>
          <a:endParaRPr lang="en-US"/>
        </a:p>
      </dgm:t>
    </dgm:pt>
    <dgm:pt modelId="{CDE724AA-0CD9-4369-AC4E-6A2B72264199}" type="sibTrans" cxnId="{C878EAD4-7053-490C-8D11-0386E1617A1D}">
      <dgm:prSet/>
      <dgm:spPr/>
      <dgm:t>
        <a:bodyPr/>
        <a:lstStyle/>
        <a:p>
          <a:endParaRPr lang="en-US"/>
        </a:p>
      </dgm:t>
    </dgm:pt>
    <dgm:pt modelId="{294D775E-DC89-4881-AC8D-05D4F60B91C5}">
      <dgm:prSet/>
      <dgm:spPr/>
      <dgm:t>
        <a:bodyPr/>
        <a:lstStyle/>
        <a:p>
          <a:pPr rtl="0"/>
          <a:r>
            <a:rPr lang="en-GB" dirty="0" smtClean="0"/>
            <a:t>Amalgamation of Developer &amp; DBA</a:t>
          </a:r>
          <a:endParaRPr lang="en-US" dirty="0"/>
        </a:p>
      </dgm:t>
    </dgm:pt>
    <dgm:pt modelId="{4FB94389-6505-46F8-ABD9-F8C43B21D012}" type="parTrans" cxnId="{0C564875-2CF4-4C36-A93F-43615062FD3F}">
      <dgm:prSet/>
      <dgm:spPr/>
      <dgm:t>
        <a:bodyPr/>
        <a:lstStyle/>
        <a:p>
          <a:endParaRPr lang="en-US"/>
        </a:p>
      </dgm:t>
    </dgm:pt>
    <dgm:pt modelId="{BB844D59-027A-47D2-AAAA-584DBC0A79C4}" type="sibTrans" cxnId="{0C564875-2CF4-4C36-A93F-43615062FD3F}">
      <dgm:prSet/>
      <dgm:spPr/>
      <dgm:t>
        <a:bodyPr/>
        <a:lstStyle/>
        <a:p>
          <a:endParaRPr lang="en-US"/>
        </a:p>
      </dgm:t>
    </dgm:pt>
    <dgm:pt modelId="{4528B3F8-2926-4F9D-9A04-59949CE500AA}">
      <dgm:prSet/>
      <dgm:spPr/>
      <dgm:t>
        <a:bodyPr/>
        <a:lstStyle/>
        <a:p>
          <a:pPr rtl="0"/>
          <a:r>
            <a:rPr lang="en-GB" dirty="0" smtClean="0"/>
            <a:t>DevOps, Automation, Delivery Focus</a:t>
          </a:r>
          <a:endParaRPr lang="en-US" dirty="0"/>
        </a:p>
      </dgm:t>
    </dgm:pt>
    <dgm:pt modelId="{A339A1A1-4FF8-4BB6-ABCE-1061B3D56288}" type="parTrans" cxnId="{905E3682-5EA5-4EB7-8EF4-A59EB06D5C65}">
      <dgm:prSet/>
      <dgm:spPr/>
      <dgm:t>
        <a:bodyPr/>
        <a:lstStyle/>
        <a:p>
          <a:endParaRPr lang="en-US"/>
        </a:p>
      </dgm:t>
    </dgm:pt>
    <dgm:pt modelId="{C2E339F2-4975-4BF8-96A5-43250504A44E}" type="sibTrans" cxnId="{905E3682-5EA5-4EB7-8EF4-A59EB06D5C65}">
      <dgm:prSet/>
      <dgm:spPr/>
      <dgm:t>
        <a:bodyPr/>
        <a:lstStyle/>
        <a:p>
          <a:endParaRPr lang="en-US"/>
        </a:p>
      </dgm:t>
    </dgm:pt>
    <dgm:pt modelId="{58BBFF49-3333-4DE5-9AF9-27D366B17306}">
      <dgm:prSet/>
      <dgm:spPr/>
      <dgm:t>
        <a:bodyPr/>
        <a:lstStyle/>
        <a:p>
          <a:pPr rtl="0"/>
          <a:r>
            <a:rPr lang="en-GB" dirty="0" smtClean="0"/>
            <a:t>Focuses on asking questions and looking for meaning in the data</a:t>
          </a:r>
          <a:endParaRPr lang="en-US" dirty="0"/>
        </a:p>
      </dgm:t>
    </dgm:pt>
    <dgm:pt modelId="{E26E4976-129B-4555-A094-5091B9283362}" type="parTrans" cxnId="{1C193CCD-617A-414F-917F-E16D2427D5F6}">
      <dgm:prSet/>
      <dgm:spPr/>
      <dgm:t>
        <a:bodyPr/>
        <a:lstStyle/>
        <a:p>
          <a:endParaRPr lang="en-US"/>
        </a:p>
      </dgm:t>
    </dgm:pt>
    <dgm:pt modelId="{C053061D-47BE-41FF-AF05-E10A56027E69}" type="sibTrans" cxnId="{1C193CCD-617A-414F-917F-E16D2427D5F6}">
      <dgm:prSet/>
      <dgm:spPr/>
      <dgm:t>
        <a:bodyPr/>
        <a:lstStyle/>
        <a:p>
          <a:endParaRPr lang="en-US"/>
        </a:p>
      </dgm:t>
    </dgm:pt>
    <dgm:pt modelId="{7C39AD9D-C8B6-4E0D-9B8C-C6AF1A9844EE}">
      <dgm:prSet/>
      <dgm:spPr/>
      <dgm:t>
        <a:bodyPr/>
        <a:lstStyle/>
        <a:p>
          <a:pPr rtl="0"/>
          <a:r>
            <a:rPr lang="en-GB" dirty="0" smtClean="0"/>
            <a:t>Statistics, Algorithms, Analysis</a:t>
          </a:r>
          <a:endParaRPr lang="en-US" dirty="0"/>
        </a:p>
      </dgm:t>
    </dgm:pt>
    <dgm:pt modelId="{13D8325E-C417-482E-BDA4-55FAFBEE1155}" type="parTrans" cxnId="{E6EA2097-9038-4426-8C0A-2696328B5CCF}">
      <dgm:prSet/>
      <dgm:spPr/>
      <dgm:t>
        <a:bodyPr/>
        <a:lstStyle/>
        <a:p>
          <a:endParaRPr lang="en-US"/>
        </a:p>
      </dgm:t>
    </dgm:pt>
    <dgm:pt modelId="{808FD649-9FEE-424D-8858-074383BCF272}" type="sibTrans" cxnId="{E6EA2097-9038-4426-8C0A-2696328B5CCF}">
      <dgm:prSet/>
      <dgm:spPr/>
      <dgm:t>
        <a:bodyPr/>
        <a:lstStyle/>
        <a:p>
          <a:endParaRPr lang="en-US"/>
        </a:p>
      </dgm:t>
    </dgm:pt>
    <dgm:pt modelId="{B6B479F3-7389-4F63-AEEC-4E335C4412D2}" type="pres">
      <dgm:prSet presAssocID="{01300078-8A2D-45EB-80C9-059403F70F2E}" presName="Name0" presStyleCnt="0">
        <dgm:presLayoutVars>
          <dgm:dir/>
          <dgm:animLvl val="lvl"/>
          <dgm:resizeHandles val="exact"/>
        </dgm:presLayoutVars>
      </dgm:prSet>
      <dgm:spPr/>
    </dgm:pt>
    <dgm:pt modelId="{251359AA-126D-4C95-A705-4C863AE88461}" type="pres">
      <dgm:prSet presAssocID="{53DBA116-839A-45C3-823F-AF34B6ABA6C3}" presName="linNode" presStyleCnt="0"/>
      <dgm:spPr/>
    </dgm:pt>
    <dgm:pt modelId="{922CCE29-CCD6-4ACB-A2B5-5C2C33FA8EA2}" type="pres">
      <dgm:prSet presAssocID="{53DBA116-839A-45C3-823F-AF34B6ABA6C3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2290FFEE-74B0-4345-BD20-1A47BA23AD21}" type="pres">
      <dgm:prSet presAssocID="{53DBA116-839A-45C3-823F-AF34B6ABA6C3}" presName="descendantText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0871D7-B627-465C-A3C1-728317C7CA7D}" type="pres">
      <dgm:prSet presAssocID="{90C6E308-7208-4673-BCB1-B6C2320D81EE}" presName="sp" presStyleCnt="0"/>
      <dgm:spPr/>
    </dgm:pt>
    <dgm:pt modelId="{6DD6D0B8-4F31-46A9-9BE1-83914091A011}" type="pres">
      <dgm:prSet presAssocID="{A0574FA8-FE2D-4F63-BE3A-17FC75C2CD62}" presName="linNode" presStyleCnt="0"/>
      <dgm:spPr/>
    </dgm:pt>
    <dgm:pt modelId="{2969FF30-EC6F-4EA8-81E2-D3DA96220BD8}" type="pres">
      <dgm:prSet presAssocID="{A0574FA8-FE2D-4F63-BE3A-17FC75C2CD62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8233F88E-B9A1-46BF-A588-FE14878ED6D2}" type="pres">
      <dgm:prSet presAssocID="{A0574FA8-FE2D-4F63-BE3A-17FC75C2CD62}" presName="descendantText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2926836-FB70-4893-93B1-FE0180080F38}" type="presOf" srcId="{4528B3F8-2926-4F9D-9A04-59949CE500AA}" destId="{2290FFEE-74B0-4345-BD20-1A47BA23AD21}" srcOrd="0" destOrd="2" presId="urn:microsoft.com/office/officeart/2005/8/layout/vList5"/>
    <dgm:cxn modelId="{F3AE88E7-ECC4-42AF-87CC-4D61699CCA01}" srcId="{01300078-8A2D-45EB-80C9-059403F70F2E}" destId="{A0574FA8-FE2D-4F63-BE3A-17FC75C2CD62}" srcOrd="1" destOrd="0" parTransId="{A54ED168-4840-4E60-AC79-F0BD65898A0F}" sibTransId="{D7EC2D79-181D-4366-B3F4-6115BDD93B90}"/>
    <dgm:cxn modelId="{9B65E5E2-45EF-41CE-86D5-8E655434BCE8}" type="presOf" srcId="{A0574FA8-FE2D-4F63-BE3A-17FC75C2CD62}" destId="{2969FF30-EC6F-4EA8-81E2-D3DA96220BD8}" srcOrd="0" destOrd="0" presId="urn:microsoft.com/office/officeart/2005/8/layout/vList5"/>
    <dgm:cxn modelId="{8BC86BD1-E7E5-4AC3-A5C2-65BF3563DF60}" type="presOf" srcId="{53DBA116-839A-45C3-823F-AF34B6ABA6C3}" destId="{922CCE29-CCD6-4ACB-A2B5-5C2C33FA8EA2}" srcOrd="0" destOrd="0" presId="urn:microsoft.com/office/officeart/2005/8/layout/vList5"/>
    <dgm:cxn modelId="{E16A9A8F-3E4D-4C4B-8692-D70DD5F905EA}" srcId="{01300078-8A2D-45EB-80C9-059403F70F2E}" destId="{53DBA116-839A-45C3-823F-AF34B6ABA6C3}" srcOrd="0" destOrd="0" parTransId="{9A5230FD-5E30-4E2D-B824-D11345780B74}" sibTransId="{90C6E308-7208-4673-BCB1-B6C2320D81EE}"/>
    <dgm:cxn modelId="{9A8C8326-9C00-4297-8A0D-5F75A1FF63BE}" type="presOf" srcId="{58BBFF49-3333-4DE5-9AF9-27D366B17306}" destId="{8233F88E-B9A1-46BF-A588-FE14878ED6D2}" srcOrd="0" destOrd="0" presId="urn:microsoft.com/office/officeart/2005/8/layout/vList5"/>
    <dgm:cxn modelId="{F6046F95-6957-4DB8-AFFC-52DCF77576DB}" type="presOf" srcId="{294D775E-DC89-4881-AC8D-05D4F60B91C5}" destId="{2290FFEE-74B0-4345-BD20-1A47BA23AD21}" srcOrd="0" destOrd="1" presId="urn:microsoft.com/office/officeart/2005/8/layout/vList5"/>
    <dgm:cxn modelId="{1C193CCD-617A-414F-917F-E16D2427D5F6}" srcId="{A0574FA8-FE2D-4F63-BE3A-17FC75C2CD62}" destId="{58BBFF49-3333-4DE5-9AF9-27D366B17306}" srcOrd="0" destOrd="0" parTransId="{E26E4976-129B-4555-A094-5091B9283362}" sibTransId="{C053061D-47BE-41FF-AF05-E10A56027E69}"/>
    <dgm:cxn modelId="{EB2959AE-66C6-4C61-9E76-9DF078AE9C94}" type="presOf" srcId="{01300078-8A2D-45EB-80C9-059403F70F2E}" destId="{B6B479F3-7389-4F63-AEEC-4E335C4412D2}" srcOrd="0" destOrd="0" presId="urn:microsoft.com/office/officeart/2005/8/layout/vList5"/>
    <dgm:cxn modelId="{57245DAE-D87C-4B5B-A797-D64157B1575D}" type="presOf" srcId="{15EBA2A8-F273-42D7-92A0-57D38EA0AA1A}" destId="{2290FFEE-74B0-4345-BD20-1A47BA23AD21}" srcOrd="0" destOrd="0" presId="urn:microsoft.com/office/officeart/2005/8/layout/vList5"/>
    <dgm:cxn modelId="{6C41B5F3-38D9-43C7-B32C-9F9DE680BD44}" type="presOf" srcId="{7C39AD9D-C8B6-4E0D-9B8C-C6AF1A9844EE}" destId="{8233F88E-B9A1-46BF-A588-FE14878ED6D2}" srcOrd="0" destOrd="1" presId="urn:microsoft.com/office/officeart/2005/8/layout/vList5"/>
    <dgm:cxn modelId="{905E3682-5EA5-4EB7-8EF4-A59EB06D5C65}" srcId="{53DBA116-839A-45C3-823F-AF34B6ABA6C3}" destId="{4528B3F8-2926-4F9D-9A04-59949CE500AA}" srcOrd="2" destOrd="0" parTransId="{A339A1A1-4FF8-4BB6-ABCE-1061B3D56288}" sibTransId="{C2E339F2-4975-4BF8-96A5-43250504A44E}"/>
    <dgm:cxn modelId="{0C564875-2CF4-4C36-A93F-43615062FD3F}" srcId="{53DBA116-839A-45C3-823F-AF34B6ABA6C3}" destId="{294D775E-DC89-4881-AC8D-05D4F60B91C5}" srcOrd="1" destOrd="0" parTransId="{4FB94389-6505-46F8-ABD9-F8C43B21D012}" sibTransId="{BB844D59-027A-47D2-AAAA-584DBC0A79C4}"/>
    <dgm:cxn modelId="{C878EAD4-7053-490C-8D11-0386E1617A1D}" srcId="{53DBA116-839A-45C3-823F-AF34B6ABA6C3}" destId="{15EBA2A8-F273-42D7-92A0-57D38EA0AA1A}" srcOrd="0" destOrd="0" parTransId="{0652D5DA-D7AF-4229-990F-7BF670290629}" sibTransId="{CDE724AA-0CD9-4369-AC4E-6A2B72264199}"/>
    <dgm:cxn modelId="{E6EA2097-9038-4426-8C0A-2696328B5CCF}" srcId="{A0574FA8-FE2D-4F63-BE3A-17FC75C2CD62}" destId="{7C39AD9D-C8B6-4E0D-9B8C-C6AF1A9844EE}" srcOrd="1" destOrd="0" parTransId="{13D8325E-C417-482E-BDA4-55FAFBEE1155}" sibTransId="{808FD649-9FEE-424D-8858-074383BCF272}"/>
    <dgm:cxn modelId="{1718FC16-B545-4234-8772-6A7E16CDC517}" type="presParOf" srcId="{B6B479F3-7389-4F63-AEEC-4E335C4412D2}" destId="{251359AA-126D-4C95-A705-4C863AE88461}" srcOrd="0" destOrd="0" presId="urn:microsoft.com/office/officeart/2005/8/layout/vList5"/>
    <dgm:cxn modelId="{B49FC93E-5CD8-4E0B-A304-EE55D56DA91A}" type="presParOf" srcId="{251359AA-126D-4C95-A705-4C863AE88461}" destId="{922CCE29-CCD6-4ACB-A2B5-5C2C33FA8EA2}" srcOrd="0" destOrd="0" presId="urn:microsoft.com/office/officeart/2005/8/layout/vList5"/>
    <dgm:cxn modelId="{9394371E-3BAE-4065-923C-D6965065CF30}" type="presParOf" srcId="{251359AA-126D-4C95-A705-4C863AE88461}" destId="{2290FFEE-74B0-4345-BD20-1A47BA23AD21}" srcOrd="1" destOrd="0" presId="urn:microsoft.com/office/officeart/2005/8/layout/vList5"/>
    <dgm:cxn modelId="{465EDD49-536E-44E1-94AE-A230163CA937}" type="presParOf" srcId="{B6B479F3-7389-4F63-AEEC-4E335C4412D2}" destId="{720871D7-B627-465C-A3C1-728317C7CA7D}" srcOrd="1" destOrd="0" presId="urn:microsoft.com/office/officeart/2005/8/layout/vList5"/>
    <dgm:cxn modelId="{29F38C82-07E4-4676-BCBC-32DC478D7009}" type="presParOf" srcId="{B6B479F3-7389-4F63-AEEC-4E335C4412D2}" destId="{6DD6D0B8-4F31-46A9-9BE1-83914091A011}" srcOrd="2" destOrd="0" presId="urn:microsoft.com/office/officeart/2005/8/layout/vList5"/>
    <dgm:cxn modelId="{B38E4F58-0A48-4C82-9684-B9EAA608FEBD}" type="presParOf" srcId="{6DD6D0B8-4F31-46A9-9BE1-83914091A011}" destId="{2969FF30-EC6F-4EA8-81E2-D3DA96220BD8}" srcOrd="0" destOrd="0" presId="urn:microsoft.com/office/officeart/2005/8/layout/vList5"/>
    <dgm:cxn modelId="{28AF8795-1E2E-4CE9-8E0E-2BF6B30D3520}" type="presParOf" srcId="{6DD6D0B8-4F31-46A9-9BE1-83914091A011}" destId="{8233F88E-B9A1-46BF-A588-FE14878ED6D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7A1D1D9-63B6-4841-AC12-874F3F4B422B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F1D32E0-418F-4722-AC4F-2555C2E689E1}">
      <dgm:prSet/>
      <dgm:spPr/>
      <dgm:t>
        <a:bodyPr/>
        <a:lstStyle/>
        <a:p>
          <a:pPr rtl="0"/>
          <a:r>
            <a:rPr lang="en-GB" smtClean="0"/>
            <a:t>Teams not roles</a:t>
          </a:r>
          <a:endParaRPr lang="en-US"/>
        </a:p>
      </dgm:t>
    </dgm:pt>
    <dgm:pt modelId="{9AB2074A-A3EB-4C5D-B051-496EBFA125C2}" type="parTrans" cxnId="{FC27CA33-9168-40D6-88C1-75231ED7AF6E}">
      <dgm:prSet/>
      <dgm:spPr/>
      <dgm:t>
        <a:bodyPr/>
        <a:lstStyle/>
        <a:p>
          <a:endParaRPr lang="en-US"/>
        </a:p>
      </dgm:t>
    </dgm:pt>
    <dgm:pt modelId="{E7D843D1-8E95-4F1C-92A9-5485A63A6FF1}" type="sibTrans" cxnId="{FC27CA33-9168-40D6-88C1-75231ED7AF6E}">
      <dgm:prSet/>
      <dgm:spPr/>
      <dgm:t>
        <a:bodyPr/>
        <a:lstStyle/>
        <a:p>
          <a:endParaRPr lang="en-US"/>
        </a:p>
      </dgm:t>
    </dgm:pt>
    <dgm:pt modelId="{F95E301F-2073-4A22-98D7-99A281ADCA93}">
      <dgm:prSet/>
      <dgm:spPr/>
      <dgm:t>
        <a:bodyPr/>
        <a:lstStyle/>
        <a:p>
          <a:pPr rtl="0"/>
          <a:r>
            <a:rPr lang="en-GB" smtClean="0"/>
            <a:t>Focus on delivery, over technology</a:t>
          </a:r>
          <a:endParaRPr lang="en-US"/>
        </a:p>
      </dgm:t>
    </dgm:pt>
    <dgm:pt modelId="{69C7FDD7-7C83-4B85-B4D6-13F10787688F}" type="parTrans" cxnId="{CDE7BFB7-4471-43E3-A42C-DED32B1F2D25}">
      <dgm:prSet/>
      <dgm:spPr/>
      <dgm:t>
        <a:bodyPr/>
        <a:lstStyle/>
        <a:p>
          <a:endParaRPr lang="en-US"/>
        </a:p>
      </dgm:t>
    </dgm:pt>
    <dgm:pt modelId="{793200DD-93B1-46A3-B1AF-9CAC6456376C}" type="sibTrans" cxnId="{CDE7BFB7-4471-43E3-A42C-DED32B1F2D25}">
      <dgm:prSet/>
      <dgm:spPr/>
      <dgm:t>
        <a:bodyPr/>
        <a:lstStyle/>
        <a:p>
          <a:endParaRPr lang="en-US"/>
        </a:p>
      </dgm:t>
    </dgm:pt>
    <dgm:pt modelId="{00728868-7745-4875-9B26-C524D680FDA3}">
      <dgm:prSet/>
      <dgm:spPr/>
      <dgm:t>
        <a:bodyPr/>
        <a:lstStyle/>
        <a:p>
          <a:pPr rtl="0"/>
          <a:r>
            <a:rPr lang="en-GB" smtClean="0"/>
            <a:t>Collaboration</a:t>
          </a:r>
          <a:endParaRPr lang="en-US"/>
        </a:p>
      </dgm:t>
    </dgm:pt>
    <dgm:pt modelId="{A57E5C20-FE80-414C-BAF6-A6C1CA41633B}" type="parTrans" cxnId="{93E653CC-9D16-46A9-AE36-C4810C375526}">
      <dgm:prSet/>
      <dgm:spPr/>
      <dgm:t>
        <a:bodyPr/>
        <a:lstStyle/>
        <a:p>
          <a:endParaRPr lang="en-US"/>
        </a:p>
      </dgm:t>
    </dgm:pt>
    <dgm:pt modelId="{22173D82-DB8A-40F4-A148-CCCBE5738B2D}" type="sibTrans" cxnId="{93E653CC-9D16-46A9-AE36-C4810C375526}">
      <dgm:prSet/>
      <dgm:spPr/>
      <dgm:t>
        <a:bodyPr/>
        <a:lstStyle/>
        <a:p>
          <a:endParaRPr lang="en-US"/>
        </a:p>
      </dgm:t>
    </dgm:pt>
    <dgm:pt modelId="{D48ADD75-9545-40BE-83E6-26B491311186}">
      <dgm:prSet/>
      <dgm:spPr/>
      <dgm:t>
        <a:bodyPr/>
        <a:lstStyle/>
        <a:p>
          <a:pPr rtl="0"/>
          <a:r>
            <a:rPr lang="en-GB" smtClean="0"/>
            <a:t>Communication</a:t>
          </a:r>
          <a:endParaRPr lang="en-US"/>
        </a:p>
      </dgm:t>
    </dgm:pt>
    <dgm:pt modelId="{BD459393-00DA-4745-8BC6-15738E9B2841}" type="parTrans" cxnId="{7D9EA9D6-10D0-4261-8DC4-6031B94DE30A}">
      <dgm:prSet/>
      <dgm:spPr/>
      <dgm:t>
        <a:bodyPr/>
        <a:lstStyle/>
        <a:p>
          <a:endParaRPr lang="en-US"/>
        </a:p>
      </dgm:t>
    </dgm:pt>
    <dgm:pt modelId="{65CC03D4-7E31-469C-859E-4182AA6F0135}" type="sibTrans" cxnId="{7D9EA9D6-10D0-4261-8DC4-6031B94DE30A}">
      <dgm:prSet/>
      <dgm:spPr/>
      <dgm:t>
        <a:bodyPr/>
        <a:lstStyle/>
        <a:p>
          <a:endParaRPr lang="en-US"/>
        </a:p>
      </dgm:t>
    </dgm:pt>
    <dgm:pt modelId="{558CFB4A-6FA7-4051-B44F-448AAD18D958}" type="pres">
      <dgm:prSet presAssocID="{07A1D1D9-63B6-4841-AC12-874F3F4B422B}" presName="linear" presStyleCnt="0">
        <dgm:presLayoutVars>
          <dgm:dir/>
          <dgm:resizeHandles val="exact"/>
        </dgm:presLayoutVars>
      </dgm:prSet>
      <dgm:spPr/>
    </dgm:pt>
    <dgm:pt modelId="{007C7994-FE48-4BF1-A508-500C5702F67B}" type="pres">
      <dgm:prSet presAssocID="{CF1D32E0-418F-4722-AC4F-2555C2E689E1}" presName="comp" presStyleCnt="0"/>
      <dgm:spPr/>
    </dgm:pt>
    <dgm:pt modelId="{E60FA4B3-E492-43BC-A196-98E1FA15DAD0}" type="pres">
      <dgm:prSet presAssocID="{CF1D32E0-418F-4722-AC4F-2555C2E689E1}" presName="box" presStyleLbl="node1" presStyleIdx="0" presStyleCnt="4"/>
      <dgm:spPr/>
    </dgm:pt>
    <dgm:pt modelId="{3BBB5FFF-3593-4812-BE82-ACD1C3304A72}" type="pres">
      <dgm:prSet presAssocID="{CF1D32E0-418F-4722-AC4F-2555C2E689E1}" presName="img" presStyleLbl="fgImgPlace1" presStyleIdx="0" presStyleCnt="4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6522" t="-59738" r="6522" b="-59738"/>
          </a:stretch>
        </a:blipFill>
      </dgm:spPr>
      <dgm:t>
        <a:bodyPr/>
        <a:lstStyle/>
        <a:p>
          <a:endParaRPr lang="en-US"/>
        </a:p>
      </dgm:t>
    </dgm:pt>
    <dgm:pt modelId="{35CDC276-17B9-486F-87D2-FC3C8A26EA5B}" type="pres">
      <dgm:prSet presAssocID="{CF1D32E0-418F-4722-AC4F-2555C2E689E1}" presName="text" presStyleLbl="node1" presStyleIdx="0" presStyleCnt="4">
        <dgm:presLayoutVars>
          <dgm:bulletEnabled val="1"/>
        </dgm:presLayoutVars>
      </dgm:prSet>
      <dgm:spPr/>
    </dgm:pt>
    <dgm:pt modelId="{534F7CA8-C5B7-465E-B577-A804BC3D8099}" type="pres">
      <dgm:prSet presAssocID="{E7D843D1-8E95-4F1C-92A9-5485A63A6FF1}" presName="spacer" presStyleCnt="0"/>
      <dgm:spPr/>
    </dgm:pt>
    <dgm:pt modelId="{E33B0CD0-D18C-48E1-9A89-99F75CF7BF6F}" type="pres">
      <dgm:prSet presAssocID="{F95E301F-2073-4A22-98D7-99A281ADCA93}" presName="comp" presStyleCnt="0"/>
      <dgm:spPr/>
    </dgm:pt>
    <dgm:pt modelId="{14C32B84-F6FA-4A56-98B6-973A92B50DAD}" type="pres">
      <dgm:prSet presAssocID="{F95E301F-2073-4A22-98D7-99A281ADCA93}" presName="box" presStyleLbl="node1" presStyleIdx="1" presStyleCnt="4"/>
      <dgm:spPr/>
    </dgm:pt>
    <dgm:pt modelId="{3D32A4AB-A52A-47D3-A216-6413570EB23A}" type="pres">
      <dgm:prSet presAssocID="{F95E301F-2073-4A22-98D7-99A281ADCA93}" presName="img" presStyleLbl="fgImgPlac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6BF79D87-2FD3-4B13-8934-50FF478ABEC3}" type="pres">
      <dgm:prSet presAssocID="{F95E301F-2073-4A22-98D7-99A281ADCA93}" presName="text" presStyleLbl="node1" presStyleIdx="1" presStyleCnt="4">
        <dgm:presLayoutVars>
          <dgm:bulletEnabled val="1"/>
        </dgm:presLayoutVars>
      </dgm:prSet>
      <dgm:spPr/>
    </dgm:pt>
    <dgm:pt modelId="{B3F35755-25A6-4081-AFC8-F8C66B62F19E}" type="pres">
      <dgm:prSet presAssocID="{793200DD-93B1-46A3-B1AF-9CAC6456376C}" presName="spacer" presStyleCnt="0"/>
      <dgm:spPr/>
    </dgm:pt>
    <dgm:pt modelId="{988AF5B5-ACEB-4FB2-AA4D-C8F16246C4BF}" type="pres">
      <dgm:prSet presAssocID="{00728868-7745-4875-9B26-C524D680FDA3}" presName="comp" presStyleCnt="0"/>
      <dgm:spPr/>
    </dgm:pt>
    <dgm:pt modelId="{C048F8F6-FA6A-445C-979F-985A0C37677A}" type="pres">
      <dgm:prSet presAssocID="{00728868-7745-4875-9B26-C524D680FDA3}" presName="box" presStyleLbl="node1" presStyleIdx="2" presStyleCnt="4"/>
      <dgm:spPr/>
    </dgm:pt>
    <dgm:pt modelId="{D55EA6B5-95F4-453E-94F3-2599BABB874D}" type="pres">
      <dgm:prSet presAssocID="{00728868-7745-4875-9B26-C524D680FDA3}" presName="img" presStyleLbl="fgImgPlace1" presStyleIdx="2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C73B062D-E949-466B-8762-376296B0E470}" type="pres">
      <dgm:prSet presAssocID="{00728868-7745-4875-9B26-C524D680FDA3}" presName="text" presStyleLbl="node1" presStyleIdx="2" presStyleCnt="4">
        <dgm:presLayoutVars>
          <dgm:bulletEnabled val="1"/>
        </dgm:presLayoutVars>
      </dgm:prSet>
      <dgm:spPr/>
    </dgm:pt>
    <dgm:pt modelId="{4B1431A8-8FE2-46B0-BE44-724F4FDC4500}" type="pres">
      <dgm:prSet presAssocID="{22173D82-DB8A-40F4-A148-CCCBE5738B2D}" presName="spacer" presStyleCnt="0"/>
      <dgm:spPr/>
    </dgm:pt>
    <dgm:pt modelId="{84B2E93A-FF95-4EE3-AEA3-4A9587500190}" type="pres">
      <dgm:prSet presAssocID="{D48ADD75-9545-40BE-83E6-26B491311186}" presName="comp" presStyleCnt="0"/>
      <dgm:spPr/>
    </dgm:pt>
    <dgm:pt modelId="{A0FC6AFD-357F-4707-A4E3-F676227AE805}" type="pres">
      <dgm:prSet presAssocID="{D48ADD75-9545-40BE-83E6-26B491311186}" presName="box" presStyleLbl="node1" presStyleIdx="3" presStyleCnt="4"/>
      <dgm:spPr/>
    </dgm:pt>
    <dgm:pt modelId="{68257333-A026-42AF-85C4-63A099EA665D}" type="pres">
      <dgm:prSet presAssocID="{D48ADD75-9545-40BE-83E6-26B491311186}" presName="img" presStyleLbl="fgImgPlace1" presStyleIdx="3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942CA620-8E51-477F-8248-43AA0BDBB78E}" type="pres">
      <dgm:prSet presAssocID="{D48ADD75-9545-40BE-83E6-26B491311186}" presName="text" presStyleLbl="node1" presStyleIdx="3" presStyleCnt="4">
        <dgm:presLayoutVars>
          <dgm:bulletEnabled val="1"/>
        </dgm:presLayoutVars>
      </dgm:prSet>
      <dgm:spPr/>
    </dgm:pt>
  </dgm:ptLst>
  <dgm:cxnLst>
    <dgm:cxn modelId="{905A25ED-E7FF-43F5-AAF8-F38FB9A5E71E}" type="presOf" srcId="{07A1D1D9-63B6-4841-AC12-874F3F4B422B}" destId="{558CFB4A-6FA7-4051-B44F-448AAD18D958}" srcOrd="0" destOrd="0" presId="urn:microsoft.com/office/officeart/2005/8/layout/vList4"/>
    <dgm:cxn modelId="{FC27CA33-9168-40D6-88C1-75231ED7AF6E}" srcId="{07A1D1D9-63B6-4841-AC12-874F3F4B422B}" destId="{CF1D32E0-418F-4722-AC4F-2555C2E689E1}" srcOrd="0" destOrd="0" parTransId="{9AB2074A-A3EB-4C5D-B051-496EBFA125C2}" sibTransId="{E7D843D1-8E95-4F1C-92A9-5485A63A6FF1}"/>
    <dgm:cxn modelId="{DB6F9DBC-04BB-4762-99EE-2D8D1E84FB6A}" type="presOf" srcId="{CF1D32E0-418F-4722-AC4F-2555C2E689E1}" destId="{E60FA4B3-E492-43BC-A196-98E1FA15DAD0}" srcOrd="0" destOrd="0" presId="urn:microsoft.com/office/officeart/2005/8/layout/vList4"/>
    <dgm:cxn modelId="{93E653CC-9D16-46A9-AE36-C4810C375526}" srcId="{07A1D1D9-63B6-4841-AC12-874F3F4B422B}" destId="{00728868-7745-4875-9B26-C524D680FDA3}" srcOrd="2" destOrd="0" parTransId="{A57E5C20-FE80-414C-BAF6-A6C1CA41633B}" sibTransId="{22173D82-DB8A-40F4-A148-CCCBE5738B2D}"/>
    <dgm:cxn modelId="{CDE7BFB7-4471-43E3-A42C-DED32B1F2D25}" srcId="{07A1D1D9-63B6-4841-AC12-874F3F4B422B}" destId="{F95E301F-2073-4A22-98D7-99A281ADCA93}" srcOrd="1" destOrd="0" parTransId="{69C7FDD7-7C83-4B85-B4D6-13F10787688F}" sibTransId="{793200DD-93B1-46A3-B1AF-9CAC6456376C}"/>
    <dgm:cxn modelId="{4AFEF2DB-403E-4CDA-9748-919AF23A2652}" type="presOf" srcId="{D48ADD75-9545-40BE-83E6-26B491311186}" destId="{A0FC6AFD-357F-4707-A4E3-F676227AE805}" srcOrd="0" destOrd="0" presId="urn:microsoft.com/office/officeart/2005/8/layout/vList4"/>
    <dgm:cxn modelId="{BDE00415-D9AE-4CF1-BC6F-9542BDD4EE74}" type="presOf" srcId="{CF1D32E0-418F-4722-AC4F-2555C2E689E1}" destId="{35CDC276-17B9-486F-87D2-FC3C8A26EA5B}" srcOrd="1" destOrd="0" presId="urn:microsoft.com/office/officeart/2005/8/layout/vList4"/>
    <dgm:cxn modelId="{C514C6A7-7462-4A95-8E3F-6A61BFAAFD47}" type="presOf" srcId="{D48ADD75-9545-40BE-83E6-26B491311186}" destId="{942CA620-8E51-477F-8248-43AA0BDBB78E}" srcOrd="1" destOrd="0" presId="urn:microsoft.com/office/officeart/2005/8/layout/vList4"/>
    <dgm:cxn modelId="{DDB66363-AEC3-4F06-ADD5-B07B03A6EE27}" type="presOf" srcId="{F95E301F-2073-4A22-98D7-99A281ADCA93}" destId="{14C32B84-F6FA-4A56-98B6-973A92B50DAD}" srcOrd="0" destOrd="0" presId="urn:microsoft.com/office/officeart/2005/8/layout/vList4"/>
    <dgm:cxn modelId="{7D9EA9D6-10D0-4261-8DC4-6031B94DE30A}" srcId="{07A1D1D9-63B6-4841-AC12-874F3F4B422B}" destId="{D48ADD75-9545-40BE-83E6-26B491311186}" srcOrd="3" destOrd="0" parTransId="{BD459393-00DA-4745-8BC6-15738E9B2841}" sibTransId="{65CC03D4-7E31-469C-859E-4182AA6F0135}"/>
    <dgm:cxn modelId="{9BC2088F-B8BF-4FDF-83D3-56E2A9EACD4C}" type="presOf" srcId="{00728868-7745-4875-9B26-C524D680FDA3}" destId="{C048F8F6-FA6A-445C-979F-985A0C37677A}" srcOrd="0" destOrd="0" presId="urn:microsoft.com/office/officeart/2005/8/layout/vList4"/>
    <dgm:cxn modelId="{4BA577BC-C3F5-4E53-AD5B-BD474A3AF4A5}" type="presOf" srcId="{00728868-7745-4875-9B26-C524D680FDA3}" destId="{C73B062D-E949-466B-8762-376296B0E470}" srcOrd="1" destOrd="0" presId="urn:microsoft.com/office/officeart/2005/8/layout/vList4"/>
    <dgm:cxn modelId="{12F36C50-A7F2-4B79-95B0-A3D6807F4FCB}" type="presOf" srcId="{F95E301F-2073-4A22-98D7-99A281ADCA93}" destId="{6BF79D87-2FD3-4B13-8934-50FF478ABEC3}" srcOrd="1" destOrd="0" presId="urn:microsoft.com/office/officeart/2005/8/layout/vList4"/>
    <dgm:cxn modelId="{E87875AF-79C2-41E0-AE78-5B8B627AD245}" type="presParOf" srcId="{558CFB4A-6FA7-4051-B44F-448AAD18D958}" destId="{007C7994-FE48-4BF1-A508-500C5702F67B}" srcOrd="0" destOrd="0" presId="urn:microsoft.com/office/officeart/2005/8/layout/vList4"/>
    <dgm:cxn modelId="{B027C8D2-4535-4EAB-BA1D-E2EF899B6083}" type="presParOf" srcId="{007C7994-FE48-4BF1-A508-500C5702F67B}" destId="{E60FA4B3-E492-43BC-A196-98E1FA15DAD0}" srcOrd="0" destOrd="0" presId="urn:microsoft.com/office/officeart/2005/8/layout/vList4"/>
    <dgm:cxn modelId="{C0281014-FB02-4BA4-B2B6-DFB5FA50F219}" type="presParOf" srcId="{007C7994-FE48-4BF1-A508-500C5702F67B}" destId="{3BBB5FFF-3593-4812-BE82-ACD1C3304A72}" srcOrd="1" destOrd="0" presId="urn:microsoft.com/office/officeart/2005/8/layout/vList4"/>
    <dgm:cxn modelId="{530EE926-2AAE-4252-A1E0-D79FF2AE6B64}" type="presParOf" srcId="{007C7994-FE48-4BF1-A508-500C5702F67B}" destId="{35CDC276-17B9-486F-87D2-FC3C8A26EA5B}" srcOrd="2" destOrd="0" presId="urn:microsoft.com/office/officeart/2005/8/layout/vList4"/>
    <dgm:cxn modelId="{0420B224-715B-428D-A7C1-08C086C81704}" type="presParOf" srcId="{558CFB4A-6FA7-4051-B44F-448AAD18D958}" destId="{534F7CA8-C5B7-465E-B577-A804BC3D8099}" srcOrd="1" destOrd="0" presId="urn:microsoft.com/office/officeart/2005/8/layout/vList4"/>
    <dgm:cxn modelId="{647E11E6-0223-46B7-8478-DC3DB534F8F1}" type="presParOf" srcId="{558CFB4A-6FA7-4051-B44F-448AAD18D958}" destId="{E33B0CD0-D18C-48E1-9A89-99F75CF7BF6F}" srcOrd="2" destOrd="0" presId="urn:microsoft.com/office/officeart/2005/8/layout/vList4"/>
    <dgm:cxn modelId="{69403FD3-2524-4BB7-BD7D-52E9DB84CDA9}" type="presParOf" srcId="{E33B0CD0-D18C-48E1-9A89-99F75CF7BF6F}" destId="{14C32B84-F6FA-4A56-98B6-973A92B50DAD}" srcOrd="0" destOrd="0" presId="urn:microsoft.com/office/officeart/2005/8/layout/vList4"/>
    <dgm:cxn modelId="{9413B1AF-781D-412A-9A82-76958B6092AF}" type="presParOf" srcId="{E33B0CD0-D18C-48E1-9A89-99F75CF7BF6F}" destId="{3D32A4AB-A52A-47D3-A216-6413570EB23A}" srcOrd="1" destOrd="0" presId="urn:microsoft.com/office/officeart/2005/8/layout/vList4"/>
    <dgm:cxn modelId="{725D5938-E533-4F6C-AAB6-B6AC45431E31}" type="presParOf" srcId="{E33B0CD0-D18C-48E1-9A89-99F75CF7BF6F}" destId="{6BF79D87-2FD3-4B13-8934-50FF478ABEC3}" srcOrd="2" destOrd="0" presId="urn:microsoft.com/office/officeart/2005/8/layout/vList4"/>
    <dgm:cxn modelId="{FD7D4328-DA70-42A5-B1B9-352D9B660112}" type="presParOf" srcId="{558CFB4A-6FA7-4051-B44F-448AAD18D958}" destId="{B3F35755-25A6-4081-AFC8-F8C66B62F19E}" srcOrd="3" destOrd="0" presId="urn:microsoft.com/office/officeart/2005/8/layout/vList4"/>
    <dgm:cxn modelId="{7676BDD0-82FC-4F5A-A8A4-221B446023A0}" type="presParOf" srcId="{558CFB4A-6FA7-4051-B44F-448AAD18D958}" destId="{988AF5B5-ACEB-4FB2-AA4D-C8F16246C4BF}" srcOrd="4" destOrd="0" presId="urn:microsoft.com/office/officeart/2005/8/layout/vList4"/>
    <dgm:cxn modelId="{2AC69740-3124-4264-8FF3-C26F16CCE0C8}" type="presParOf" srcId="{988AF5B5-ACEB-4FB2-AA4D-C8F16246C4BF}" destId="{C048F8F6-FA6A-445C-979F-985A0C37677A}" srcOrd="0" destOrd="0" presId="urn:microsoft.com/office/officeart/2005/8/layout/vList4"/>
    <dgm:cxn modelId="{CCD1FE49-5EB4-4F84-BF5F-B3A2525810BC}" type="presParOf" srcId="{988AF5B5-ACEB-4FB2-AA4D-C8F16246C4BF}" destId="{D55EA6B5-95F4-453E-94F3-2599BABB874D}" srcOrd="1" destOrd="0" presId="urn:microsoft.com/office/officeart/2005/8/layout/vList4"/>
    <dgm:cxn modelId="{6E22D41B-9FE8-405A-B928-8C35C88F4898}" type="presParOf" srcId="{988AF5B5-ACEB-4FB2-AA4D-C8F16246C4BF}" destId="{C73B062D-E949-466B-8762-376296B0E470}" srcOrd="2" destOrd="0" presId="urn:microsoft.com/office/officeart/2005/8/layout/vList4"/>
    <dgm:cxn modelId="{092BC718-097C-46B4-91B4-2A45363D6FF8}" type="presParOf" srcId="{558CFB4A-6FA7-4051-B44F-448AAD18D958}" destId="{4B1431A8-8FE2-46B0-BE44-724F4FDC4500}" srcOrd="5" destOrd="0" presId="urn:microsoft.com/office/officeart/2005/8/layout/vList4"/>
    <dgm:cxn modelId="{A6B7DD27-7365-4791-B1D8-02770C39C53D}" type="presParOf" srcId="{558CFB4A-6FA7-4051-B44F-448AAD18D958}" destId="{84B2E93A-FF95-4EE3-AEA3-4A9587500190}" srcOrd="6" destOrd="0" presId="urn:microsoft.com/office/officeart/2005/8/layout/vList4"/>
    <dgm:cxn modelId="{60697696-2F48-4F13-9FA5-4884733E8AAE}" type="presParOf" srcId="{84B2E93A-FF95-4EE3-AEA3-4A9587500190}" destId="{A0FC6AFD-357F-4707-A4E3-F676227AE805}" srcOrd="0" destOrd="0" presId="urn:microsoft.com/office/officeart/2005/8/layout/vList4"/>
    <dgm:cxn modelId="{6153CE76-1AA0-45F0-870B-1FB2E23ABFC9}" type="presParOf" srcId="{84B2E93A-FF95-4EE3-AEA3-4A9587500190}" destId="{68257333-A026-42AF-85C4-63A099EA665D}" srcOrd="1" destOrd="0" presId="urn:microsoft.com/office/officeart/2005/8/layout/vList4"/>
    <dgm:cxn modelId="{E6723866-C7E3-4148-B1D4-DDAF965D108B}" type="presParOf" srcId="{84B2E93A-FF95-4EE3-AEA3-4A9587500190}" destId="{942CA620-8E51-477F-8248-43AA0BDBB78E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8740D9-5B05-4321-8001-782BBFDCDA51}">
      <dsp:nvSpPr>
        <dsp:cNvPr id="0" name=""/>
        <dsp:cNvSpPr/>
      </dsp:nvSpPr>
      <dsp:spPr>
        <a:xfrm>
          <a:off x="0" y="0"/>
          <a:ext cx="10515600" cy="14004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lvl="0" algn="l" defTabSz="2222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5000" kern="1200" dirty="0" smtClean="0"/>
            <a:t>Where are we now</a:t>
          </a:r>
          <a:endParaRPr lang="en-US" sz="5000" kern="1200" dirty="0"/>
        </a:p>
      </dsp:txBody>
      <dsp:txXfrm>
        <a:off x="2243163" y="0"/>
        <a:ext cx="8272436" cy="1400432"/>
      </dsp:txXfrm>
    </dsp:sp>
    <dsp:sp modelId="{B378A6C3-A386-4BCB-91FC-B36F7ED0F104}">
      <dsp:nvSpPr>
        <dsp:cNvPr id="0" name=""/>
        <dsp:cNvSpPr/>
      </dsp:nvSpPr>
      <dsp:spPr>
        <a:xfrm>
          <a:off x="140043" y="140043"/>
          <a:ext cx="2103120" cy="11203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8BEE80-6CD5-4BE6-AF48-9495AACF893B}">
      <dsp:nvSpPr>
        <dsp:cNvPr id="0" name=""/>
        <dsp:cNvSpPr/>
      </dsp:nvSpPr>
      <dsp:spPr>
        <a:xfrm>
          <a:off x="0" y="1540475"/>
          <a:ext cx="10515600" cy="14004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lvl="0" algn="l" defTabSz="2222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5000" kern="1200" dirty="0" smtClean="0"/>
            <a:t>Industry trends</a:t>
          </a:r>
          <a:endParaRPr lang="en-US" sz="5000" kern="1200" dirty="0"/>
        </a:p>
      </dsp:txBody>
      <dsp:txXfrm>
        <a:off x="2243163" y="1540475"/>
        <a:ext cx="8272436" cy="1400432"/>
      </dsp:txXfrm>
    </dsp:sp>
    <dsp:sp modelId="{67CEAF6E-7D98-437E-8370-D36DC25C585A}">
      <dsp:nvSpPr>
        <dsp:cNvPr id="0" name=""/>
        <dsp:cNvSpPr/>
      </dsp:nvSpPr>
      <dsp:spPr>
        <a:xfrm>
          <a:off x="140043" y="1680519"/>
          <a:ext cx="2103120" cy="11203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506777-C8D2-4165-8431-D0C50F6732FE}">
      <dsp:nvSpPr>
        <dsp:cNvPr id="0" name=""/>
        <dsp:cNvSpPr/>
      </dsp:nvSpPr>
      <dsp:spPr>
        <a:xfrm>
          <a:off x="0" y="3080951"/>
          <a:ext cx="10515600" cy="14004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lvl="0" algn="l" defTabSz="2222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5000" kern="1200" dirty="0" smtClean="0"/>
            <a:t>What does the future look like</a:t>
          </a:r>
          <a:endParaRPr lang="en-US" sz="5000" kern="1200" dirty="0"/>
        </a:p>
      </dsp:txBody>
      <dsp:txXfrm>
        <a:off x="2243163" y="3080951"/>
        <a:ext cx="8272436" cy="1400432"/>
      </dsp:txXfrm>
    </dsp:sp>
    <dsp:sp modelId="{D1ABFFEA-2012-4ABB-81E9-B5355946E222}">
      <dsp:nvSpPr>
        <dsp:cNvPr id="0" name=""/>
        <dsp:cNvSpPr/>
      </dsp:nvSpPr>
      <dsp:spPr>
        <a:xfrm>
          <a:off x="140043" y="3220994"/>
          <a:ext cx="2103120" cy="11203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F444CE-38CC-4D60-A1FE-7C95C80CA7B3}">
      <dsp:nvSpPr>
        <dsp:cNvPr id="0" name=""/>
        <dsp:cNvSpPr/>
      </dsp:nvSpPr>
      <dsp:spPr>
        <a:xfrm>
          <a:off x="0" y="0"/>
          <a:ext cx="10515600" cy="14004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lvl="0" algn="l" defTabSz="2667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6000" kern="1200" dirty="0" smtClean="0"/>
            <a:t>Business Intelligence</a:t>
          </a:r>
          <a:endParaRPr lang="en-US" sz="6000" kern="1200" dirty="0"/>
        </a:p>
      </dsp:txBody>
      <dsp:txXfrm>
        <a:off x="2243163" y="0"/>
        <a:ext cx="8272436" cy="1400432"/>
      </dsp:txXfrm>
    </dsp:sp>
    <dsp:sp modelId="{9B205CF5-2DA4-43F4-8432-1DDB54FF751F}">
      <dsp:nvSpPr>
        <dsp:cNvPr id="0" name=""/>
        <dsp:cNvSpPr/>
      </dsp:nvSpPr>
      <dsp:spPr>
        <a:xfrm>
          <a:off x="140043" y="140043"/>
          <a:ext cx="2103120" cy="11203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1000" b="-7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B7F9FF-A90F-423C-9C8F-37AAD3E435D0}">
      <dsp:nvSpPr>
        <dsp:cNvPr id="0" name=""/>
        <dsp:cNvSpPr/>
      </dsp:nvSpPr>
      <dsp:spPr>
        <a:xfrm>
          <a:off x="0" y="1540475"/>
          <a:ext cx="10515600" cy="14004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lvl="0" algn="l" defTabSz="2667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6000" kern="1200" dirty="0" smtClean="0"/>
            <a:t>Database Administration</a:t>
          </a:r>
          <a:endParaRPr lang="en-US" sz="6000" kern="1200" dirty="0"/>
        </a:p>
      </dsp:txBody>
      <dsp:txXfrm>
        <a:off x="2243163" y="1540475"/>
        <a:ext cx="8272436" cy="1400432"/>
      </dsp:txXfrm>
    </dsp:sp>
    <dsp:sp modelId="{120DD110-0980-442D-9409-322E739AD71D}">
      <dsp:nvSpPr>
        <dsp:cNvPr id="0" name=""/>
        <dsp:cNvSpPr/>
      </dsp:nvSpPr>
      <dsp:spPr>
        <a:xfrm>
          <a:off x="140043" y="1680518"/>
          <a:ext cx="2103120" cy="112034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213" b="-11213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5DA28F-E3EE-47C8-9F4C-913C9FD6DD26}">
      <dsp:nvSpPr>
        <dsp:cNvPr id="0" name=""/>
        <dsp:cNvSpPr/>
      </dsp:nvSpPr>
      <dsp:spPr>
        <a:xfrm>
          <a:off x="0" y="3080951"/>
          <a:ext cx="10515600" cy="14004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lvl="0" algn="l" defTabSz="2667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6000" kern="1200" dirty="0" smtClean="0"/>
            <a:t>Development</a:t>
          </a:r>
          <a:endParaRPr lang="en-US" sz="6000" kern="1200" dirty="0"/>
        </a:p>
      </dsp:txBody>
      <dsp:txXfrm>
        <a:off x="2243163" y="3080951"/>
        <a:ext cx="8272436" cy="1400432"/>
      </dsp:txXfrm>
    </dsp:sp>
    <dsp:sp modelId="{2A94135C-4AB7-41BE-B1FF-06D242FEA724}">
      <dsp:nvSpPr>
        <dsp:cNvPr id="0" name=""/>
        <dsp:cNvSpPr/>
      </dsp:nvSpPr>
      <dsp:spPr>
        <a:xfrm>
          <a:off x="140043" y="3220994"/>
          <a:ext cx="2103120" cy="11203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1000" b="-7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E58460-889C-4028-A3BE-195ECFF8E761}">
      <dsp:nvSpPr>
        <dsp:cNvPr id="0" name=""/>
        <dsp:cNvSpPr/>
      </dsp:nvSpPr>
      <dsp:spPr>
        <a:xfrm>
          <a:off x="0" y="0"/>
          <a:ext cx="10515600" cy="10415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l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800" kern="1200" dirty="0" smtClean="0"/>
            <a:t>Buzzwords</a:t>
          </a:r>
          <a:endParaRPr lang="en-US" sz="4800" kern="1200" dirty="0"/>
        </a:p>
      </dsp:txBody>
      <dsp:txXfrm>
        <a:off x="2207277" y="0"/>
        <a:ext cx="8308322" cy="1041571"/>
      </dsp:txXfrm>
    </dsp:sp>
    <dsp:sp modelId="{1A7F5B89-FFB3-4F96-B33E-DC865EB9EDC6}">
      <dsp:nvSpPr>
        <dsp:cNvPr id="0" name=""/>
        <dsp:cNvSpPr/>
      </dsp:nvSpPr>
      <dsp:spPr>
        <a:xfrm>
          <a:off x="104157" y="104157"/>
          <a:ext cx="2103120" cy="83325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ABB901-9E01-484E-849D-330E5FE0BEA1}">
      <dsp:nvSpPr>
        <dsp:cNvPr id="0" name=""/>
        <dsp:cNvSpPr/>
      </dsp:nvSpPr>
      <dsp:spPr>
        <a:xfrm>
          <a:off x="0" y="1145728"/>
          <a:ext cx="10515600" cy="10415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l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800" kern="1200" smtClean="0"/>
            <a:t>Same as before</a:t>
          </a:r>
          <a:endParaRPr lang="en-US" sz="4800" kern="1200"/>
        </a:p>
      </dsp:txBody>
      <dsp:txXfrm>
        <a:off x="2207277" y="1145728"/>
        <a:ext cx="8308322" cy="1041571"/>
      </dsp:txXfrm>
    </dsp:sp>
    <dsp:sp modelId="{95032162-5BD1-43E7-9EF9-891AD7524328}">
      <dsp:nvSpPr>
        <dsp:cNvPr id="0" name=""/>
        <dsp:cNvSpPr/>
      </dsp:nvSpPr>
      <dsp:spPr>
        <a:xfrm>
          <a:off x="104157" y="1249886"/>
          <a:ext cx="2103120" cy="83325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2000" b="-3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3FDAC6-0CF6-4825-AD56-65C449CE4756}">
      <dsp:nvSpPr>
        <dsp:cNvPr id="0" name=""/>
        <dsp:cNvSpPr/>
      </dsp:nvSpPr>
      <dsp:spPr>
        <a:xfrm>
          <a:off x="0" y="2291457"/>
          <a:ext cx="10515600" cy="10415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l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800" kern="1200" smtClean="0"/>
            <a:t>Communication</a:t>
          </a:r>
          <a:endParaRPr lang="en-US" sz="4800" kern="1200"/>
        </a:p>
      </dsp:txBody>
      <dsp:txXfrm>
        <a:off x="2207277" y="2291457"/>
        <a:ext cx="8308322" cy="1041571"/>
      </dsp:txXfrm>
    </dsp:sp>
    <dsp:sp modelId="{4D97753B-AFC1-4072-B5A3-A0970EE78340}">
      <dsp:nvSpPr>
        <dsp:cNvPr id="0" name=""/>
        <dsp:cNvSpPr/>
      </dsp:nvSpPr>
      <dsp:spPr>
        <a:xfrm>
          <a:off x="104157" y="2395614"/>
          <a:ext cx="2103120" cy="83325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1000" b="-5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14847E-4D86-41FE-AC05-79F427A62892}">
      <dsp:nvSpPr>
        <dsp:cNvPr id="0" name=""/>
        <dsp:cNvSpPr/>
      </dsp:nvSpPr>
      <dsp:spPr>
        <a:xfrm>
          <a:off x="0" y="3437186"/>
          <a:ext cx="10515600" cy="10415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l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800" kern="1200" smtClean="0"/>
            <a:t>Collaboration</a:t>
          </a:r>
          <a:endParaRPr lang="en-US" sz="4800" kern="1200"/>
        </a:p>
      </dsp:txBody>
      <dsp:txXfrm>
        <a:off x="2207277" y="3437186"/>
        <a:ext cx="8308322" cy="1041571"/>
      </dsp:txXfrm>
    </dsp:sp>
    <dsp:sp modelId="{DDA1717E-CFA3-484A-84B6-C5F8E0A1224D}">
      <dsp:nvSpPr>
        <dsp:cNvPr id="0" name=""/>
        <dsp:cNvSpPr/>
      </dsp:nvSpPr>
      <dsp:spPr>
        <a:xfrm>
          <a:off x="104157" y="3541343"/>
          <a:ext cx="2103120" cy="83325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6000" b="-7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90FFEE-74B0-4345-BD20-1A47BA23AD21}">
      <dsp:nvSpPr>
        <dsp:cNvPr id="0" name=""/>
        <dsp:cNvSpPr/>
      </dsp:nvSpPr>
      <dsp:spPr>
        <a:xfrm rot="5400000">
          <a:off x="6276212" y="-2271943"/>
          <a:ext cx="1748790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3100" kern="1200" dirty="0" smtClean="0"/>
            <a:t>Manages &amp; Maintains the Platform</a:t>
          </a:r>
          <a:endParaRPr lang="en-US" sz="3100" kern="1200" dirty="0"/>
        </a:p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3100" kern="1200" dirty="0" smtClean="0"/>
            <a:t>Amalgamation of Developer &amp; DBA</a:t>
          </a:r>
          <a:endParaRPr lang="en-US" sz="3100" kern="1200" dirty="0"/>
        </a:p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3100" kern="1200" dirty="0" smtClean="0"/>
            <a:t>DevOps, Automation, Delivery Focus</a:t>
          </a:r>
          <a:endParaRPr lang="en-US" sz="3100" kern="1200" dirty="0"/>
        </a:p>
      </dsp:txBody>
      <dsp:txXfrm rot="-5400000">
        <a:off x="3785616" y="304022"/>
        <a:ext cx="6644615" cy="1578052"/>
      </dsp:txXfrm>
    </dsp:sp>
    <dsp:sp modelId="{922CCE29-CCD6-4ACB-A2B5-5C2C33FA8EA2}">
      <dsp:nvSpPr>
        <dsp:cNvPr id="0" name=""/>
        <dsp:cNvSpPr/>
      </dsp:nvSpPr>
      <dsp:spPr>
        <a:xfrm>
          <a:off x="0" y="54"/>
          <a:ext cx="3785616" cy="21859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85725" rIns="171450" bIns="85725" numCol="1" spcCol="1270" anchor="ctr" anchorCtr="0">
          <a:noAutofit/>
        </a:bodyPr>
        <a:lstStyle/>
        <a:p>
          <a:pPr lvl="0" algn="ctr" defTabSz="2000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500" kern="1200" dirty="0" smtClean="0"/>
            <a:t>Data Platform Engineer</a:t>
          </a:r>
          <a:endParaRPr lang="en-US" sz="4500" kern="1200" dirty="0"/>
        </a:p>
      </dsp:txBody>
      <dsp:txXfrm>
        <a:off x="106711" y="106765"/>
        <a:ext cx="3572194" cy="1972565"/>
      </dsp:txXfrm>
    </dsp:sp>
    <dsp:sp modelId="{8233F88E-B9A1-46BF-A588-FE14878ED6D2}">
      <dsp:nvSpPr>
        <dsp:cNvPr id="0" name=""/>
        <dsp:cNvSpPr/>
      </dsp:nvSpPr>
      <dsp:spPr>
        <a:xfrm rot="5400000">
          <a:off x="6276212" y="23343"/>
          <a:ext cx="1748790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3100" kern="1200" dirty="0" smtClean="0"/>
            <a:t>Focuses on asking questions and looking for meaning in the data</a:t>
          </a:r>
          <a:endParaRPr lang="en-US" sz="3100" kern="1200" dirty="0"/>
        </a:p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3100" kern="1200" dirty="0" smtClean="0"/>
            <a:t>Statistics, Algorithms, Analysis</a:t>
          </a:r>
          <a:endParaRPr lang="en-US" sz="3100" kern="1200" dirty="0"/>
        </a:p>
      </dsp:txBody>
      <dsp:txXfrm rot="-5400000">
        <a:off x="3785616" y="2599309"/>
        <a:ext cx="6644615" cy="1578052"/>
      </dsp:txXfrm>
    </dsp:sp>
    <dsp:sp modelId="{2969FF30-EC6F-4EA8-81E2-D3DA96220BD8}">
      <dsp:nvSpPr>
        <dsp:cNvPr id="0" name=""/>
        <dsp:cNvSpPr/>
      </dsp:nvSpPr>
      <dsp:spPr>
        <a:xfrm>
          <a:off x="0" y="2295341"/>
          <a:ext cx="3785616" cy="21859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85725" rIns="171450" bIns="85725" numCol="1" spcCol="1270" anchor="ctr" anchorCtr="0">
          <a:noAutofit/>
        </a:bodyPr>
        <a:lstStyle/>
        <a:p>
          <a:pPr lvl="0" algn="ctr" defTabSz="2000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500" kern="1200" dirty="0" smtClean="0"/>
            <a:t>Data Professional</a:t>
          </a:r>
          <a:endParaRPr lang="en-US" sz="4500" kern="1200" dirty="0"/>
        </a:p>
      </dsp:txBody>
      <dsp:txXfrm>
        <a:off x="106711" y="2402052"/>
        <a:ext cx="3572194" cy="197256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0FA4B3-E492-43BC-A196-98E1FA15DAD0}">
      <dsp:nvSpPr>
        <dsp:cNvPr id="0" name=""/>
        <dsp:cNvSpPr/>
      </dsp:nvSpPr>
      <dsp:spPr>
        <a:xfrm>
          <a:off x="0" y="0"/>
          <a:ext cx="10515600" cy="10415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l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400" kern="1200" smtClean="0"/>
            <a:t>Teams not roles</a:t>
          </a:r>
          <a:endParaRPr lang="en-US" sz="4400" kern="1200"/>
        </a:p>
      </dsp:txBody>
      <dsp:txXfrm>
        <a:off x="2207277" y="0"/>
        <a:ext cx="8308322" cy="1041571"/>
      </dsp:txXfrm>
    </dsp:sp>
    <dsp:sp modelId="{3BBB5FFF-3593-4812-BE82-ACD1C3304A72}">
      <dsp:nvSpPr>
        <dsp:cNvPr id="0" name=""/>
        <dsp:cNvSpPr/>
      </dsp:nvSpPr>
      <dsp:spPr>
        <a:xfrm>
          <a:off x="104157" y="104157"/>
          <a:ext cx="2103120" cy="833257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6522" t="-59738" r="6522" b="-59738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C32B84-F6FA-4A56-98B6-973A92B50DAD}">
      <dsp:nvSpPr>
        <dsp:cNvPr id="0" name=""/>
        <dsp:cNvSpPr/>
      </dsp:nvSpPr>
      <dsp:spPr>
        <a:xfrm>
          <a:off x="0" y="1145728"/>
          <a:ext cx="10515600" cy="10415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l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400" kern="1200" smtClean="0"/>
            <a:t>Focus on delivery, over technology</a:t>
          </a:r>
          <a:endParaRPr lang="en-US" sz="4400" kern="1200"/>
        </a:p>
      </dsp:txBody>
      <dsp:txXfrm>
        <a:off x="2207277" y="1145728"/>
        <a:ext cx="8308322" cy="1041571"/>
      </dsp:txXfrm>
    </dsp:sp>
    <dsp:sp modelId="{3D32A4AB-A52A-47D3-A216-6413570EB23A}">
      <dsp:nvSpPr>
        <dsp:cNvPr id="0" name=""/>
        <dsp:cNvSpPr/>
      </dsp:nvSpPr>
      <dsp:spPr>
        <a:xfrm>
          <a:off x="104157" y="1249886"/>
          <a:ext cx="2103120" cy="83325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48F8F6-FA6A-445C-979F-985A0C37677A}">
      <dsp:nvSpPr>
        <dsp:cNvPr id="0" name=""/>
        <dsp:cNvSpPr/>
      </dsp:nvSpPr>
      <dsp:spPr>
        <a:xfrm>
          <a:off x="0" y="2291457"/>
          <a:ext cx="10515600" cy="10415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l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400" kern="1200" smtClean="0"/>
            <a:t>Collaboration</a:t>
          </a:r>
          <a:endParaRPr lang="en-US" sz="4400" kern="1200"/>
        </a:p>
      </dsp:txBody>
      <dsp:txXfrm>
        <a:off x="2207277" y="2291457"/>
        <a:ext cx="8308322" cy="1041571"/>
      </dsp:txXfrm>
    </dsp:sp>
    <dsp:sp modelId="{D55EA6B5-95F4-453E-94F3-2599BABB874D}">
      <dsp:nvSpPr>
        <dsp:cNvPr id="0" name=""/>
        <dsp:cNvSpPr/>
      </dsp:nvSpPr>
      <dsp:spPr>
        <a:xfrm>
          <a:off x="104157" y="2395614"/>
          <a:ext cx="2103120" cy="83325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FC6AFD-357F-4707-A4E3-F676227AE805}">
      <dsp:nvSpPr>
        <dsp:cNvPr id="0" name=""/>
        <dsp:cNvSpPr/>
      </dsp:nvSpPr>
      <dsp:spPr>
        <a:xfrm>
          <a:off x="0" y="3437186"/>
          <a:ext cx="10515600" cy="10415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l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400" kern="1200" smtClean="0"/>
            <a:t>Communication</a:t>
          </a:r>
          <a:endParaRPr lang="en-US" sz="4400" kern="1200"/>
        </a:p>
      </dsp:txBody>
      <dsp:txXfrm>
        <a:off x="2207277" y="3437186"/>
        <a:ext cx="8308322" cy="1041571"/>
      </dsp:txXfrm>
    </dsp:sp>
    <dsp:sp modelId="{68257333-A026-42AF-85C4-63A099EA665D}">
      <dsp:nvSpPr>
        <dsp:cNvPr id="0" name=""/>
        <dsp:cNvSpPr/>
      </dsp:nvSpPr>
      <dsp:spPr>
        <a:xfrm>
          <a:off x="104157" y="3541343"/>
          <a:ext cx="2103120" cy="83325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90BBA5-E272-425E-B7D9-146393EE690C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8B58FD-C3D4-4AA0-AA5A-4279AE3AB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46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B58FD-C3D4-4AA0-AA5A-4279AE3ABF4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50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B58FD-C3D4-4AA0-AA5A-4279AE3ABF4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39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hyperlink" Target="http://www.sqlsentry.com/sql-server-books/" TargetMode="External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hyperlink" Target="http://sqlsentry.com/bookJohn" TargetMode="External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38257" y="2175545"/>
            <a:ext cx="4861981" cy="4572396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5731" y="2149397"/>
            <a:ext cx="4661934" cy="953486"/>
          </a:xfrm>
        </p:spPr>
        <p:txBody>
          <a:bodyPr/>
          <a:lstStyle>
            <a:lvl1pPr marL="0" indent="0" algn="r">
              <a:buNone/>
              <a:defRPr sz="2400" i="1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0569"/>
            <a:ext cx="7677665" cy="1672925"/>
          </a:xfrm>
          <a:solidFill>
            <a:srgbClr val="C41230"/>
          </a:solidFill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9" name="Picture 1" descr="sqlsentry-logo-1600 (1)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81614"/>
            <a:ext cx="16478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-2822" y="6722535"/>
            <a:ext cx="12197644" cy="135467"/>
          </a:xfrm>
          <a:prstGeom prst="rect">
            <a:avLst/>
          </a:prstGeom>
          <a:solidFill>
            <a:srgbClr val="C4123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041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3204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13444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71" y="365126"/>
            <a:ext cx="4747061" cy="102707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220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13444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71" y="365126"/>
            <a:ext cx="4747061" cy="102707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8082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E090A20-FAA0-428C-BBDF-D4BBF5372EF5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8DEBA6-A4E0-4780-B7A9-6CB12ACBE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53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E090A20-FAA0-428C-BBDF-D4BBF5372EF5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8DEBA6-A4E0-4780-B7A9-6CB12ACBE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20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90534" y="609657"/>
            <a:ext cx="2707144" cy="34902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51954" y="555043"/>
            <a:ext cx="2713385" cy="35994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815749" y="609658"/>
            <a:ext cx="2716099" cy="34902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389968" y="2007136"/>
            <a:ext cx="2716098" cy="34902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326784" y="2007136"/>
            <a:ext cx="2717322" cy="3506358"/>
          </a:xfrm>
          <a:prstGeom prst="rect">
            <a:avLst/>
          </a:prstGeom>
        </p:spPr>
      </p:pic>
      <p:sp>
        <p:nvSpPr>
          <p:cNvPr id="8" name="TextBox 7">
            <a:hlinkClick r:id="rId7" tooltip="Free SQL Server eBooks from SQL Sentry"/>
          </p:cNvPr>
          <p:cNvSpPr txBox="1"/>
          <p:nvPr userDrawn="1"/>
        </p:nvSpPr>
        <p:spPr>
          <a:xfrm>
            <a:off x="3389391" y="5777055"/>
            <a:ext cx="5874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hlinkClick r:id="rId7"/>
              </a:rPr>
              <a:t>http://www.sqlsentry.com/sql-server-books/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941651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 userDrawn="1"/>
        </p:nvGrpSpPr>
        <p:grpSpPr>
          <a:xfrm>
            <a:off x="474303" y="427261"/>
            <a:ext cx="4495683" cy="3111781"/>
            <a:chOff x="9338660" y="2437104"/>
            <a:chExt cx="5353050" cy="370522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8660" y="2989554"/>
              <a:ext cx="5353050" cy="31527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80636" y="2437104"/>
              <a:ext cx="3990975" cy="552450"/>
            </a:xfrm>
            <a:prstGeom prst="rect">
              <a:avLst/>
            </a:prstGeom>
            <a:ln w="31750">
              <a:solidFill>
                <a:srgbClr val="C41230"/>
              </a:solidFill>
            </a:ln>
          </p:spPr>
        </p:pic>
      </p:grpSp>
      <p:grpSp>
        <p:nvGrpSpPr>
          <p:cNvPr id="6" name="Group 5"/>
          <p:cNvGrpSpPr>
            <a:grpSpLocks noChangeAspect="1"/>
          </p:cNvGrpSpPr>
          <p:nvPr userDrawn="1"/>
        </p:nvGrpSpPr>
        <p:grpSpPr>
          <a:xfrm>
            <a:off x="1948892" y="2018977"/>
            <a:ext cx="4428093" cy="3069154"/>
            <a:chOff x="3376439" y="3013914"/>
            <a:chExt cx="5353050" cy="371025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439" y="3571391"/>
              <a:ext cx="5353050" cy="31527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0200" y="3013914"/>
              <a:ext cx="3990975" cy="552450"/>
            </a:xfrm>
            <a:prstGeom prst="rect">
              <a:avLst/>
            </a:prstGeom>
            <a:ln w="31750">
              <a:solidFill>
                <a:srgbClr val="C41230"/>
              </a:solidFill>
            </a:ln>
          </p:spPr>
        </p:pic>
      </p:grpSp>
      <p:grpSp>
        <p:nvGrpSpPr>
          <p:cNvPr id="9" name="Group 8"/>
          <p:cNvGrpSpPr>
            <a:grpSpLocks noChangeAspect="1"/>
          </p:cNvGrpSpPr>
          <p:nvPr userDrawn="1"/>
        </p:nvGrpSpPr>
        <p:grpSpPr>
          <a:xfrm>
            <a:off x="5654464" y="427261"/>
            <a:ext cx="4381839" cy="3045547"/>
            <a:chOff x="7298696" y="3482091"/>
            <a:chExt cx="3370360" cy="234253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8696" y="3839587"/>
              <a:ext cx="3370360" cy="198503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20801" y="3482091"/>
              <a:ext cx="1697174" cy="377816"/>
            </a:xfrm>
            <a:prstGeom prst="rect">
              <a:avLst/>
            </a:prstGeom>
            <a:ln w="31750">
              <a:solidFill>
                <a:srgbClr val="C41230"/>
              </a:solidFill>
            </a:ln>
          </p:spPr>
        </p:pic>
      </p:grpSp>
      <p:grpSp>
        <p:nvGrpSpPr>
          <p:cNvPr id="12" name="Group 11"/>
          <p:cNvGrpSpPr>
            <a:grpSpLocks noChangeAspect="1"/>
          </p:cNvGrpSpPr>
          <p:nvPr userDrawn="1"/>
        </p:nvGrpSpPr>
        <p:grpSpPr>
          <a:xfrm>
            <a:off x="6895215" y="2018977"/>
            <a:ext cx="4411241" cy="3054642"/>
            <a:chOff x="6343148" y="2730330"/>
            <a:chExt cx="5353050" cy="370681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3148" y="3284370"/>
              <a:ext cx="5353050" cy="315277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86951" y="2730330"/>
              <a:ext cx="3609974" cy="552451"/>
            </a:xfrm>
            <a:prstGeom prst="rect">
              <a:avLst/>
            </a:prstGeom>
            <a:ln w="31750">
              <a:solidFill>
                <a:srgbClr val="C41230"/>
              </a:solidFill>
            </a:ln>
          </p:spPr>
        </p:pic>
      </p:grpSp>
      <p:sp>
        <p:nvSpPr>
          <p:cNvPr id="16" name="TextBox 15"/>
          <p:cNvSpPr txBox="1"/>
          <p:nvPr userDrawn="1"/>
        </p:nvSpPr>
        <p:spPr>
          <a:xfrm>
            <a:off x="1655546" y="5582651"/>
            <a:ext cx="8864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Arrange a Demo : </a:t>
            </a:r>
            <a:r>
              <a:rPr lang="en-GB" sz="3200" dirty="0" smtClean="0">
                <a:hlinkClick r:id="rId10"/>
              </a:rPr>
              <a:t>http://sqlsentry.com/bookJohn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056959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94703"/>
            <a:ext cx="10515600" cy="1787611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8702" y="3682315"/>
            <a:ext cx="7096897" cy="1070918"/>
          </a:xfrm>
        </p:spPr>
        <p:txBody>
          <a:bodyPr/>
          <a:lstStyle>
            <a:lvl1pPr marL="0" indent="0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3573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90223"/>
            <a:ext cx="6015789" cy="135300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2900" y="2935705"/>
            <a:ext cx="7096897" cy="654518"/>
          </a:xfrm>
        </p:spPr>
        <p:txBody>
          <a:bodyPr/>
          <a:lstStyle>
            <a:lvl1pPr marL="0" indent="0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0694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416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55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ctr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ctr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E090A20-FAA0-428C-BBDF-D4BBF5372EF5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8DEBA6-A4E0-4780-B7A9-6CB12ACBEBB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6171" y="365126"/>
            <a:ext cx="4747061" cy="1027070"/>
          </a:xfrm>
          <a:prstGeom prst="rect">
            <a:avLst/>
          </a:prstGeom>
          <a:solidFill>
            <a:srgbClr val="C4123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698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996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71" y="365126"/>
            <a:ext cx="4747061" cy="1027070"/>
          </a:xfrm>
          <a:prstGeom prst="rect">
            <a:avLst/>
          </a:prstGeom>
          <a:solidFill>
            <a:srgbClr val="C4123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24001"/>
            <a:ext cx="10515600" cy="4481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-2822" y="6722535"/>
            <a:ext cx="12197644" cy="135467"/>
          </a:xfrm>
          <a:prstGeom prst="rect">
            <a:avLst/>
          </a:prstGeom>
          <a:solidFill>
            <a:srgbClr val="C4123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Picture 1" descr="sqlsentry-logo-1600 (1)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887" y="6389160"/>
            <a:ext cx="16478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6684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1" r:id="rId4"/>
    <p:sldLayoutId id="2147483662" r:id="rId5"/>
    <p:sldLayoutId id="2147483650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sqlsentry.com/author/JohnMartin" TargetMode="External"/><Relationship Id="rId2" Type="http://schemas.openxmlformats.org/officeDocument/2006/relationships/hyperlink" Target="mailto:jmartin@sqlsentry.com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n-GB" sz="5400" dirty="0" smtClean="0"/>
              <a:t>Evolution not Revolution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88682" y="2149397"/>
            <a:ext cx="5588983" cy="953486"/>
          </a:xfrm>
        </p:spPr>
        <p:txBody>
          <a:bodyPr>
            <a:normAutofit/>
          </a:bodyPr>
          <a:lstStyle/>
          <a:p>
            <a:r>
              <a:rPr lang="en-GB" dirty="0" smtClean="0"/>
              <a:t>Becoming the Data Platform Engineer of Tomorrow.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36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DevOps</a:t>
            </a:r>
            <a:endParaRPr lang="en-US" dirty="0"/>
          </a:p>
        </p:txBody>
      </p:sp>
      <p:pic>
        <p:nvPicPr>
          <p:cNvPr id="6" name="Content Placeholder 5" descr="question-mark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469" y="1825625"/>
            <a:ext cx="2901462" cy="4347066"/>
          </a:xfrm>
        </p:spPr>
      </p:pic>
      <p:pic>
        <p:nvPicPr>
          <p:cNvPr id="1026" name="Picture 2" descr="Image result for i dont always test my code but when i do i do it in production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771" y="1825625"/>
            <a:ext cx="346845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652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Where are we going?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And how do we get there.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59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Current Trends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0926696"/>
              </p:ext>
            </p:extLst>
          </p:nvPr>
        </p:nvGraphicFramePr>
        <p:xfrm>
          <a:off x="487680" y="1645920"/>
          <a:ext cx="11013440" cy="451104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753360">
                  <a:extLst>
                    <a:ext uri="{9D8B030D-6E8A-4147-A177-3AD203B41FA5}">
                      <a16:colId xmlns:a16="http://schemas.microsoft.com/office/drawing/2014/main" val="151599558"/>
                    </a:ext>
                  </a:extLst>
                </a:gridCol>
                <a:gridCol w="2753360">
                  <a:extLst>
                    <a:ext uri="{9D8B030D-6E8A-4147-A177-3AD203B41FA5}">
                      <a16:colId xmlns:a16="http://schemas.microsoft.com/office/drawing/2014/main" val="3614492131"/>
                    </a:ext>
                  </a:extLst>
                </a:gridCol>
                <a:gridCol w="2753360">
                  <a:extLst>
                    <a:ext uri="{9D8B030D-6E8A-4147-A177-3AD203B41FA5}">
                      <a16:colId xmlns:a16="http://schemas.microsoft.com/office/drawing/2014/main" val="2438114494"/>
                    </a:ext>
                  </a:extLst>
                </a:gridCol>
                <a:gridCol w="2753360">
                  <a:extLst>
                    <a:ext uri="{9D8B030D-6E8A-4147-A177-3AD203B41FA5}">
                      <a16:colId xmlns:a16="http://schemas.microsoft.com/office/drawing/2014/main" val="2658212843"/>
                    </a:ext>
                  </a:extLst>
                </a:gridCol>
              </a:tblGrid>
              <a:tr h="931628">
                <a:tc>
                  <a:txBody>
                    <a:bodyPr/>
                    <a:lstStyle/>
                    <a:p>
                      <a:pPr algn="ctr"/>
                      <a:r>
                        <a:rPr lang="en-GB" sz="3200" b="1" dirty="0" smtClean="0"/>
                        <a:t>Agile </a:t>
                      </a:r>
                      <a:endParaRPr lang="en-US" sz="3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b="1" dirty="0" smtClean="0"/>
                        <a:t>Scum</a:t>
                      </a:r>
                      <a:endParaRPr lang="en-US" sz="3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b="1" dirty="0" smtClean="0"/>
                        <a:t>DevOps</a:t>
                      </a:r>
                      <a:endParaRPr lang="en-US" sz="3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b="1" dirty="0" smtClean="0"/>
                        <a:t>Synergy</a:t>
                      </a:r>
                      <a:endParaRPr lang="en-US" sz="3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5020334"/>
                  </a:ext>
                </a:extLst>
              </a:tr>
              <a:tr h="931628">
                <a:tc>
                  <a:txBody>
                    <a:bodyPr/>
                    <a:lstStyle/>
                    <a:p>
                      <a:pPr algn="ctr"/>
                      <a:r>
                        <a:rPr lang="en-GB" sz="3200" b="1" dirty="0" smtClean="0"/>
                        <a:t>Empowerment</a:t>
                      </a:r>
                      <a:endParaRPr lang="en-US" sz="3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b="1" dirty="0" smtClean="0"/>
                        <a:t>Micro services</a:t>
                      </a:r>
                      <a:endParaRPr lang="en-US" sz="3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b="1" dirty="0" smtClean="0"/>
                        <a:t>Impact</a:t>
                      </a:r>
                      <a:endParaRPr lang="en-US" sz="3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b="1" dirty="0" smtClean="0"/>
                        <a:t>Disruptor</a:t>
                      </a:r>
                      <a:endParaRPr lang="en-US" sz="3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6966244"/>
                  </a:ext>
                </a:extLst>
              </a:tr>
              <a:tr h="1716157">
                <a:tc>
                  <a:txBody>
                    <a:bodyPr/>
                    <a:lstStyle/>
                    <a:p>
                      <a:pPr algn="ctr"/>
                      <a:r>
                        <a:rPr lang="en-GB" sz="3200" b="1" dirty="0" smtClean="0"/>
                        <a:t>Paradigm Shift</a:t>
                      </a:r>
                      <a:endParaRPr lang="en-US" sz="3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b="1" dirty="0" smtClean="0"/>
                        <a:t>Machine Learning</a:t>
                      </a:r>
                      <a:endParaRPr lang="en-US" sz="3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b="1" dirty="0" smtClean="0"/>
                        <a:t>Crowdsource</a:t>
                      </a:r>
                      <a:endParaRPr lang="en-US" sz="3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b="1" dirty="0" smtClean="0"/>
                        <a:t>Value-Add</a:t>
                      </a:r>
                      <a:endParaRPr lang="en-US" sz="3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9316521"/>
                  </a:ext>
                </a:extLst>
              </a:tr>
              <a:tr h="931628">
                <a:tc>
                  <a:txBody>
                    <a:bodyPr/>
                    <a:lstStyle/>
                    <a:p>
                      <a:pPr algn="ctr"/>
                      <a:r>
                        <a:rPr lang="en-GB" sz="3200" b="1" dirty="0" smtClean="0"/>
                        <a:t>Enablement</a:t>
                      </a:r>
                      <a:endParaRPr lang="en-US" sz="3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b="1" dirty="0" smtClean="0"/>
                        <a:t>Mindshare</a:t>
                      </a:r>
                      <a:endParaRPr lang="en-US" sz="3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b="1" dirty="0" smtClean="0"/>
                        <a:t>Analytics</a:t>
                      </a:r>
                      <a:endParaRPr lang="en-US" sz="3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b="1" dirty="0" smtClean="0"/>
                        <a:t>Cloud</a:t>
                      </a:r>
                      <a:endParaRPr lang="en-US" sz="3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3901844"/>
                  </a:ext>
                </a:extLst>
              </a:tr>
            </a:tbl>
          </a:graphicData>
        </a:graphic>
      </p:graphicFrame>
      <p:sp>
        <p:nvSpPr>
          <p:cNvPr id="8" name="Multiply 7"/>
          <p:cNvSpPr/>
          <p:nvPr/>
        </p:nvSpPr>
        <p:spPr>
          <a:xfrm>
            <a:off x="1358900" y="1645920"/>
            <a:ext cx="914400" cy="939800"/>
          </a:xfrm>
          <a:prstGeom prst="mathMultiply">
            <a:avLst/>
          </a:prstGeom>
          <a:solidFill>
            <a:srgbClr val="C41230">
              <a:alpha val="5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y 8"/>
          <p:cNvSpPr/>
          <p:nvPr/>
        </p:nvSpPr>
        <p:spPr>
          <a:xfrm>
            <a:off x="6918960" y="3895090"/>
            <a:ext cx="914400" cy="939800"/>
          </a:xfrm>
          <a:prstGeom prst="mathMultiply">
            <a:avLst/>
          </a:prstGeom>
          <a:solidFill>
            <a:srgbClr val="C41230">
              <a:alpha val="5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/>
          <p:cNvSpPr/>
          <p:nvPr/>
        </p:nvSpPr>
        <p:spPr>
          <a:xfrm>
            <a:off x="9601200" y="5217161"/>
            <a:ext cx="914400" cy="939800"/>
          </a:xfrm>
          <a:prstGeom prst="mathMultiply">
            <a:avLst/>
          </a:prstGeom>
          <a:solidFill>
            <a:srgbClr val="C41230">
              <a:alpha val="5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10"/>
          <p:cNvSpPr/>
          <p:nvPr/>
        </p:nvSpPr>
        <p:spPr>
          <a:xfrm>
            <a:off x="4108450" y="1645920"/>
            <a:ext cx="914400" cy="939800"/>
          </a:xfrm>
          <a:prstGeom prst="mathMultiply">
            <a:avLst/>
          </a:prstGeom>
          <a:solidFill>
            <a:srgbClr val="C41230">
              <a:alpha val="5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1"/>
          <p:cNvSpPr/>
          <p:nvPr/>
        </p:nvSpPr>
        <p:spPr>
          <a:xfrm>
            <a:off x="4165600" y="3901440"/>
            <a:ext cx="914400" cy="939800"/>
          </a:xfrm>
          <a:prstGeom prst="mathMultiply">
            <a:avLst/>
          </a:prstGeom>
          <a:solidFill>
            <a:srgbClr val="C41230">
              <a:alpha val="5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2"/>
          <p:cNvSpPr/>
          <p:nvPr/>
        </p:nvSpPr>
        <p:spPr>
          <a:xfrm>
            <a:off x="6883400" y="2573020"/>
            <a:ext cx="914400" cy="939800"/>
          </a:xfrm>
          <a:prstGeom prst="mathMultiply">
            <a:avLst/>
          </a:prstGeom>
          <a:solidFill>
            <a:srgbClr val="C41230">
              <a:alpha val="5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24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Current Trends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2045265"/>
              </p:ext>
            </p:extLst>
          </p:nvPr>
        </p:nvGraphicFramePr>
        <p:xfrm>
          <a:off x="838200" y="1524001"/>
          <a:ext cx="10515600" cy="4481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513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A7F5B89-FFB3-4F96-B33E-DC865EB9ED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graphicEl>
                                              <a:dgm id="{1A7F5B89-FFB3-4F96-B33E-DC865EB9ED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1A7F5B89-FFB3-4F96-B33E-DC865EB9ED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graphicEl>
                                              <a:dgm id="{1A7F5B89-FFB3-4F96-B33E-DC865EB9ED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6E58460-889C-4028-A3BE-195ECFF8E7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graphicEl>
                                              <a:dgm id="{86E58460-889C-4028-A3BE-195ECFF8E7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graphicEl>
                                              <a:dgm id="{86E58460-889C-4028-A3BE-195ECFF8E7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graphicEl>
                                              <a:dgm id="{86E58460-889C-4028-A3BE-195ECFF8E7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5032162-5BD1-43E7-9EF9-891AD75243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graphicEl>
                                              <a:dgm id="{95032162-5BD1-43E7-9EF9-891AD75243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graphicEl>
                                              <a:dgm id="{95032162-5BD1-43E7-9EF9-891AD75243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graphicEl>
                                              <a:dgm id="{95032162-5BD1-43E7-9EF9-891AD75243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7ABB901-9E01-484E-849D-330E5FE0BE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graphicEl>
                                              <a:dgm id="{97ABB901-9E01-484E-849D-330E5FE0BE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graphicEl>
                                              <a:dgm id="{97ABB901-9E01-484E-849D-330E5FE0BE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graphicEl>
                                              <a:dgm id="{97ABB901-9E01-484E-849D-330E5FE0BE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D97753B-AFC1-4072-B5A3-A0970EE783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graphicEl>
                                              <a:dgm id="{4D97753B-AFC1-4072-B5A3-A0970EE783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graphicEl>
                                              <a:dgm id="{4D97753B-AFC1-4072-B5A3-A0970EE783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graphicEl>
                                              <a:dgm id="{4D97753B-AFC1-4072-B5A3-A0970EE783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B3FDAC6-0CF6-4825-AD56-65C449CE47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graphicEl>
                                              <a:dgm id="{4B3FDAC6-0CF6-4825-AD56-65C449CE47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graphicEl>
                                              <a:dgm id="{4B3FDAC6-0CF6-4825-AD56-65C449CE47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graphicEl>
                                              <a:dgm id="{4B3FDAC6-0CF6-4825-AD56-65C449CE47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DA1717E-CFA3-484A-84B6-C5F8E0A122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>
                                            <p:graphicEl>
                                              <a:dgm id="{DDA1717E-CFA3-484A-84B6-C5F8E0A122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graphicEl>
                                              <a:dgm id="{DDA1717E-CFA3-484A-84B6-C5F8E0A122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graphicEl>
                                              <a:dgm id="{DDA1717E-CFA3-484A-84B6-C5F8E0A122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914847E-4D86-41FE-AC05-79F427A628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">
                                            <p:graphicEl>
                                              <a:dgm id="{1914847E-4D86-41FE-AC05-79F427A628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>
                                            <p:graphicEl>
                                              <a:dgm id="{1914847E-4D86-41FE-AC05-79F427A628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graphicEl>
                                              <a:dgm id="{1914847E-4D86-41FE-AC05-79F427A628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Evolution</a:t>
            </a:r>
            <a:endParaRPr lang="en-US" dirty="0"/>
          </a:p>
        </p:txBody>
      </p:sp>
      <p:sp>
        <p:nvSpPr>
          <p:cNvPr id="5" name="Down Arrow 4"/>
          <p:cNvSpPr/>
          <p:nvPr/>
        </p:nvSpPr>
        <p:spPr>
          <a:xfrm>
            <a:off x="1739621" y="2590799"/>
            <a:ext cx="640080" cy="20720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3913860" y="2590800"/>
            <a:ext cx="1897660" cy="34442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own Arrow 6"/>
          <p:cNvSpPr/>
          <p:nvPr/>
        </p:nvSpPr>
        <p:spPr>
          <a:xfrm>
            <a:off x="2826740" y="2590800"/>
            <a:ext cx="640080" cy="13004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6258558" y="2580640"/>
            <a:ext cx="914401" cy="2255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Down Arrow 8"/>
          <p:cNvSpPr/>
          <p:nvPr/>
        </p:nvSpPr>
        <p:spPr>
          <a:xfrm>
            <a:off x="8056880" y="2590800"/>
            <a:ext cx="629919" cy="13817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Left-Right Arrow 3"/>
          <p:cNvSpPr/>
          <p:nvPr/>
        </p:nvSpPr>
        <p:spPr>
          <a:xfrm>
            <a:off x="701040" y="1584960"/>
            <a:ext cx="10546080" cy="133096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6200000">
            <a:off x="4232770" y="3737094"/>
            <a:ext cx="125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bg1"/>
                </a:solidFill>
              </a:rPr>
              <a:t>SQL Server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5801496" y="3310236"/>
            <a:ext cx="1828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bg1"/>
                </a:solidFill>
              </a:rPr>
              <a:t>Azure SQL DB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7740134" y="2787134"/>
            <a:ext cx="125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bg1"/>
                </a:solidFill>
              </a:rPr>
              <a:t>Security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1102083" y="3266919"/>
            <a:ext cx="191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bg1"/>
                </a:solidFill>
              </a:rPr>
              <a:t>Virtualization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2449174" y="2964797"/>
            <a:ext cx="141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bg1"/>
                </a:solidFill>
              </a:rPr>
              <a:t>Networking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180834" y="2014221"/>
            <a:ext cx="1272261" cy="47243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Azure ML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527033" y="2014221"/>
            <a:ext cx="1163249" cy="47243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>
                <a:solidFill>
                  <a:schemeClr val="tx1"/>
                </a:solidFill>
              </a:rPr>
              <a:t>PowerBI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764589" y="2014220"/>
            <a:ext cx="1272261" cy="47243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Amazon AWS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111774" y="2014220"/>
            <a:ext cx="854428" cy="47243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Oracle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7655704" y="2021569"/>
            <a:ext cx="848216" cy="47243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MongoDB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041126" y="2021569"/>
            <a:ext cx="540639" cy="47243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8577859" y="2014220"/>
            <a:ext cx="1272261" cy="47243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05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Future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Is what you decide to make of 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70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One Outcome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2030667"/>
              </p:ext>
            </p:extLst>
          </p:nvPr>
        </p:nvGraphicFramePr>
        <p:xfrm>
          <a:off x="838200" y="1524001"/>
          <a:ext cx="10515600" cy="4481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117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22CCE29-CCD6-4ACB-A2B5-5C2C33FA8E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graphicEl>
                                              <a:dgm id="{922CCE29-CCD6-4ACB-A2B5-5C2C33FA8E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graphicEl>
                                              <a:dgm id="{922CCE29-CCD6-4ACB-A2B5-5C2C33FA8E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graphicEl>
                                              <a:dgm id="{922CCE29-CCD6-4ACB-A2B5-5C2C33FA8E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969FF30-EC6F-4EA8-81E2-D3DA96220B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graphicEl>
                                              <a:dgm id="{2969FF30-EC6F-4EA8-81E2-D3DA96220B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graphicEl>
                                              <a:dgm id="{2969FF30-EC6F-4EA8-81E2-D3DA96220B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graphicEl>
                                              <a:dgm id="{2969FF30-EC6F-4EA8-81E2-D3DA96220B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290FFEE-74B0-4345-BD20-1A47BA23AD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graphicEl>
                                              <a:dgm id="{2290FFEE-74B0-4345-BD20-1A47BA23AD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graphicEl>
                                              <a:dgm id="{2290FFEE-74B0-4345-BD20-1A47BA23AD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graphicEl>
                                              <a:dgm id="{2290FFEE-74B0-4345-BD20-1A47BA23AD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233F88E-B9A1-46BF-A588-FE14878ED6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graphicEl>
                                              <a:dgm id="{8233F88E-B9A1-46BF-A588-FE14878ED6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graphicEl>
                                              <a:dgm id="{8233F88E-B9A1-46BF-A588-FE14878ED6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graphicEl>
                                              <a:dgm id="{8233F88E-B9A1-46BF-A588-FE14878ED6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lvl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Essentials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0997905"/>
              </p:ext>
            </p:extLst>
          </p:nvPr>
        </p:nvGraphicFramePr>
        <p:xfrm>
          <a:off x="838200" y="1524001"/>
          <a:ext cx="10515600" cy="4481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37282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BBB5FFF-3593-4812-BE82-ACD1C3304A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graphicEl>
                                              <a:dgm id="{3BBB5FFF-3593-4812-BE82-ACD1C3304A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3BBB5FFF-3593-4812-BE82-ACD1C3304A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graphicEl>
                                              <a:dgm id="{3BBB5FFF-3593-4812-BE82-ACD1C3304A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60FA4B3-E492-43BC-A196-98E1FA15DA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graphicEl>
                                              <a:dgm id="{E60FA4B3-E492-43BC-A196-98E1FA15DA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graphicEl>
                                              <a:dgm id="{E60FA4B3-E492-43BC-A196-98E1FA15DA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graphicEl>
                                              <a:dgm id="{E60FA4B3-E492-43BC-A196-98E1FA15DA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D32A4AB-A52A-47D3-A216-6413570EB2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graphicEl>
                                              <a:dgm id="{3D32A4AB-A52A-47D3-A216-6413570EB2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graphicEl>
                                              <a:dgm id="{3D32A4AB-A52A-47D3-A216-6413570EB2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graphicEl>
                                              <a:dgm id="{3D32A4AB-A52A-47D3-A216-6413570EB2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4C32B84-F6FA-4A56-98B6-973A92B50D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graphicEl>
                                              <a:dgm id="{14C32B84-F6FA-4A56-98B6-973A92B50D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graphicEl>
                                              <a:dgm id="{14C32B84-F6FA-4A56-98B6-973A92B50D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graphicEl>
                                              <a:dgm id="{14C32B84-F6FA-4A56-98B6-973A92B50D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55EA6B5-95F4-453E-94F3-2599BABB87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graphicEl>
                                              <a:dgm id="{D55EA6B5-95F4-453E-94F3-2599BABB87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graphicEl>
                                              <a:dgm id="{D55EA6B5-95F4-453E-94F3-2599BABB87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graphicEl>
                                              <a:dgm id="{D55EA6B5-95F4-453E-94F3-2599BABB87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048F8F6-FA6A-445C-979F-985A0C3767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graphicEl>
                                              <a:dgm id="{C048F8F6-FA6A-445C-979F-985A0C3767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graphicEl>
                                              <a:dgm id="{C048F8F6-FA6A-445C-979F-985A0C3767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graphicEl>
                                              <a:dgm id="{C048F8F6-FA6A-445C-979F-985A0C3767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8257333-A026-42AF-85C4-63A099EA6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>
                                            <p:graphicEl>
                                              <a:dgm id="{68257333-A026-42AF-85C4-63A099EA66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graphicEl>
                                              <a:dgm id="{68257333-A026-42AF-85C4-63A099EA6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graphicEl>
                                              <a:dgm id="{68257333-A026-42AF-85C4-63A099EA6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0FC6AFD-357F-4707-A4E3-F676227AE8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">
                                            <p:graphicEl>
                                              <a:dgm id="{A0FC6AFD-357F-4707-A4E3-F676227AE8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>
                                            <p:graphicEl>
                                              <a:dgm id="{A0FC6AFD-357F-4707-A4E3-F676227AE8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graphicEl>
                                              <a:dgm id="{A0FC6AFD-357F-4707-A4E3-F676227AE8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Dr. Ketchum’s Journal Makes A List Of Questionable Publisher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929" y="537716"/>
            <a:ext cx="3991897" cy="425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37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sz="2800" dirty="0" smtClean="0"/>
          </a:p>
          <a:p>
            <a:pPr marL="0" indent="0">
              <a:buNone/>
            </a:pPr>
            <a:endParaRPr lang="en-GB" sz="2800" dirty="0" smtClean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 smtClean="0"/>
              <a:t>John Q Martin</a:t>
            </a:r>
          </a:p>
          <a:p>
            <a:pPr marL="0" indent="0">
              <a:buNone/>
            </a:pPr>
            <a:r>
              <a:rPr lang="en-GB" sz="2800" i="1" dirty="0" smtClean="0"/>
              <a:t>Solutions Engineer – SQL Sentry</a:t>
            </a:r>
          </a:p>
          <a:p>
            <a:pPr marL="0" indent="0">
              <a:buNone/>
            </a:pPr>
            <a:endParaRPr lang="en-GB" sz="2800" dirty="0" smtClean="0"/>
          </a:p>
          <a:p>
            <a:pPr marL="0" indent="0">
              <a:buNone/>
            </a:pPr>
            <a:r>
              <a:rPr lang="en-GB" sz="1600" b="1" dirty="0" smtClean="0"/>
              <a:t>Twitter :</a:t>
            </a:r>
            <a:r>
              <a:rPr lang="en-GB" sz="1600" dirty="0" smtClean="0"/>
              <a:t> @</a:t>
            </a:r>
            <a:r>
              <a:rPr lang="en-GB" sz="1600" dirty="0" err="1" smtClean="0"/>
              <a:t>SQLDiplomat</a:t>
            </a:r>
            <a:endParaRPr lang="en-GB" sz="1600" dirty="0" smtClean="0"/>
          </a:p>
          <a:p>
            <a:pPr marL="0" indent="0">
              <a:buNone/>
            </a:pPr>
            <a:r>
              <a:rPr lang="en-GB" sz="1600" b="1" dirty="0" smtClean="0"/>
              <a:t>Email :</a:t>
            </a:r>
            <a:r>
              <a:rPr lang="en-GB" sz="1600" dirty="0" smtClean="0"/>
              <a:t> </a:t>
            </a:r>
            <a:r>
              <a:rPr lang="en-GB" sz="1600" dirty="0" smtClean="0">
                <a:hlinkClick r:id="rId2"/>
              </a:rPr>
              <a:t>jmartin@sqlsentry.com</a:t>
            </a:r>
            <a:endParaRPr lang="en-GB" sz="1600" dirty="0" smtClean="0"/>
          </a:p>
          <a:p>
            <a:pPr marL="0" indent="0">
              <a:buNone/>
            </a:pPr>
            <a:r>
              <a:rPr lang="en-GB" sz="1600" b="1" dirty="0" smtClean="0"/>
              <a:t>Blog :</a:t>
            </a:r>
            <a:r>
              <a:rPr lang="en-GB" sz="1600" dirty="0" smtClean="0"/>
              <a:t> </a:t>
            </a:r>
            <a:r>
              <a:rPr lang="en-GB" sz="1600" dirty="0" smtClean="0">
                <a:hlinkClick r:id="rId3"/>
              </a:rPr>
              <a:t>http://blogs.sqlsentry.com/author/JohnMartin</a:t>
            </a:r>
            <a:endParaRPr lang="en-US" sz="1600" dirty="0" smtClean="0"/>
          </a:p>
          <a:p>
            <a:pPr marL="0" indent="0">
              <a:buNone/>
            </a:pPr>
            <a:endParaRPr lang="en-GB" sz="28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GB" sz="2000" dirty="0" smtClean="0"/>
              <a:t>Over a decade of experience with SQL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DBA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Dev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BI</a:t>
            </a:r>
          </a:p>
          <a:p>
            <a:endParaRPr lang="en-GB" sz="1800" dirty="0" smtClean="0"/>
          </a:p>
          <a:p>
            <a:r>
              <a:rPr lang="en-GB" sz="2000" dirty="0" smtClean="0"/>
              <a:t>Worked for Microsoft as a Premier Field Engineer (PFE) in the UK</a:t>
            </a:r>
            <a:endParaRPr lang="en-US" sz="2000" dirty="0"/>
          </a:p>
        </p:txBody>
      </p:sp>
      <p:pic>
        <p:nvPicPr>
          <p:cNvPr id="2050" name="Picture 2" descr="http://blogs.sqlsentry.com/wp-content/uploads/heads/JohnMarti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050" y="450526"/>
            <a:ext cx="1883338" cy="188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49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420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131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1633669"/>
              </p:ext>
            </p:extLst>
          </p:nvPr>
        </p:nvGraphicFramePr>
        <p:xfrm>
          <a:off x="838200" y="1524001"/>
          <a:ext cx="10515600" cy="4481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738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378A6C3-A386-4BCB-91FC-B36F7ED0F1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graphicEl>
                                              <a:dgm id="{B378A6C3-A386-4BCB-91FC-B36F7ED0F1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B378A6C3-A386-4BCB-91FC-B36F7ED0F1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graphicEl>
                                              <a:dgm id="{B378A6C3-A386-4BCB-91FC-B36F7ED0F1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D8740D9-5B05-4321-8001-782BBFDCDA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graphicEl>
                                              <a:dgm id="{DD8740D9-5B05-4321-8001-782BBFDCDA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graphicEl>
                                              <a:dgm id="{DD8740D9-5B05-4321-8001-782BBFDCDA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graphicEl>
                                              <a:dgm id="{DD8740D9-5B05-4321-8001-782BBFDCDA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7CEAF6E-7D98-437E-8370-D36DC25C58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graphicEl>
                                              <a:dgm id="{67CEAF6E-7D98-437E-8370-D36DC25C58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graphicEl>
                                              <a:dgm id="{67CEAF6E-7D98-437E-8370-D36DC25C58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graphicEl>
                                              <a:dgm id="{67CEAF6E-7D98-437E-8370-D36DC25C58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E8BEE80-6CD5-4BE6-AF48-9495AACF89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graphicEl>
                                              <a:dgm id="{EE8BEE80-6CD5-4BE6-AF48-9495AACF89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graphicEl>
                                              <a:dgm id="{EE8BEE80-6CD5-4BE6-AF48-9495AACF89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graphicEl>
                                              <a:dgm id="{EE8BEE80-6CD5-4BE6-AF48-9495AACF89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1ABFFEA-2012-4ABB-81E9-B5355946E2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graphicEl>
                                              <a:dgm id="{D1ABFFEA-2012-4ABB-81E9-B5355946E2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graphicEl>
                                              <a:dgm id="{D1ABFFEA-2012-4ABB-81E9-B5355946E2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graphicEl>
                                              <a:dgm id="{D1ABFFEA-2012-4ABB-81E9-B5355946E2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3506777-C8D2-4165-8431-D0C50F6732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graphicEl>
                                              <a:dgm id="{83506777-C8D2-4165-8431-D0C50F6732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graphicEl>
                                              <a:dgm id="{83506777-C8D2-4165-8431-D0C50F6732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graphicEl>
                                              <a:dgm id="{83506777-C8D2-4165-8431-D0C50F6732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 need your help!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GB" sz="4400" dirty="0" smtClean="0"/>
          </a:p>
          <a:p>
            <a:pPr marL="0" indent="0" algn="ctr">
              <a:buNone/>
            </a:pPr>
            <a:endParaRPr lang="en-GB" sz="4400" dirty="0"/>
          </a:p>
          <a:p>
            <a:pPr marL="0" indent="0" algn="ctr">
              <a:buNone/>
            </a:pPr>
            <a:r>
              <a:rPr lang="en-GB" sz="4400" dirty="0" smtClean="0"/>
              <a:t>Interaction, discussion, and questions.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61957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Where are we now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Living in the moment.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01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Clearly Defined Roles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1113673"/>
              </p:ext>
            </p:extLst>
          </p:nvPr>
        </p:nvGraphicFramePr>
        <p:xfrm>
          <a:off x="838200" y="1524001"/>
          <a:ext cx="10515600" cy="4481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721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B205CF5-2DA4-43F4-8432-1DDB54FF75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graphicEl>
                                              <a:dgm id="{9B205CF5-2DA4-43F4-8432-1DDB54FF75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graphicEl>
                                              <a:dgm id="{9B205CF5-2DA4-43F4-8432-1DDB54FF75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graphicEl>
                                              <a:dgm id="{9B205CF5-2DA4-43F4-8432-1DDB54FF75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1F444CE-38CC-4D60-A1FE-7C95C80CA7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graphicEl>
                                              <a:dgm id="{01F444CE-38CC-4D60-A1FE-7C95C80CA7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graphicEl>
                                              <a:dgm id="{01F444CE-38CC-4D60-A1FE-7C95C80CA7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graphicEl>
                                              <a:dgm id="{01F444CE-38CC-4D60-A1FE-7C95C80CA7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20DD110-0980-442D-9409-322E739AD7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graphicEl>
                                              <a:dgm id="{120DD110-0980-442D-9409-322E739AD7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graphicEl>
                                              <a:dgm id="{120DD110-0980-442D-9409-322E739AD7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graphicEl>
                                              <a:dgm id="{120DD110-0980-442D-9409-322E739AD7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FB7F9FF-A90F-423C-9C8F-37AAD3E435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graphicEl>
                                              <a:dgm id="{7FB7F9FF-A90F-423C-9C8F-37AAD3E435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graphicEl>
                                              <a:dgm id="{7FB7F9FF-A90F-423C-9C8F-37AAD3E435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graphicEl>
                                              <a:dgm id="{7FB7F9FF-A90F-423C-9C8F-37AAD3E435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A94135C-4AB7-41BE-B1FF-06D242FEA7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>
                                            <p:graphicEl>
                                              <a:dgm id="{2A94135C-4AB7-41BE-B1FF-06D242FEA7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graphicEl>
                                              <a:dgm id="{2A94135C-4AB7-41BE-B1FF-06D242FEA7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graphicEl>
                                              <a:dgm id="{2A94135C-4AB7-41BE-B1FF-06D242FEA7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D5DA28F-E3EE-47C8-9F4C-913C9FD6DD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>
                                            <p:graphicEl>
                                              <a:dgm id="{FD5DA28F-E3EE-47C8-9F4C-913C9FD6DD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graphicEl>
                                              <a:dgm id="{FD5DA28F-E3EE-47C8-9F4C-913C9FD6DD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graphicEl>
                                              <a:dgm id="{FD5DA28F-E3EE-47C8-9F4C-913C9FD6DD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Silos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650631" y="3217985"/>
            <a:ext cx="2514600" cy="3455377"/>
            <a:chOff x="650631" y="3217985"/>
            <a:chExt cx="2514600" cy="3455377"/>
          </a:xfrm>
        </p:grpSpPr>
        <p:sp>
          <p:nvSpPr>
            <p:cNvPr id="6" name="Rounded Rectangle 5"/>
            <p:cNvSpPr/>
            <p:nvPr/>
          </p:nvSpPr>
          <p:spPr>
            <a:xfrm>
              <a:off x="650631" y="3217985"/>
              <a:ext cx="2514600" cy="3455377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458" y="3564284"/>
              <a:ext cx="2262807" cy="22792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 rot="10800000" flipH="1" flipV="1">
              <a:off x="779459" y="5843484"/>
              <a:ext cx="22628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Business Intelligence Team</a:t>
              </a:r>
              <a:endParaRPr lang="en-US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926623" y="3217985"/>
            <a:ext cx="2514600" cy="3455377"/>
            <a:chOff x="4926623" y="3217985"/>
            <a:chExt cx="2514600" cy="3455377"/>
          </a:xfrm>
        </p:grpSpPr>
        <p:sp>
          <p:nvSpPr>
            <p:cNvPr id="8" name="Rounded Rectangle 7"/>
            <p:cNvSpPr/>
            <p:nvPr/>
          </p:nvSpPr>
          <p:spPr>
            <a:xfrm>
              <a:off x="4926623" y="3217985"/>
              <a:ext cx="2514600" cy="3455377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5450" y="3564284"/>
              <a:ext cx="2262807" cy="22792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 rot="10800000" flipH="1" flipV="1">
              <a:off x="5055451" y="5981983"/>
              <a:ext cx="22628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Development Team</a:t>
              </a:r>
              <a:endParaRPr lang="en-US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125699" y="2895939"/>
            <a:ext cx="2514600" cy="3455377"/>
            <a:chOff x="9125699" y="2895939"/>
            <a:chExt cx="2514600" cy="345537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54352" y="4156284"/>
              <a:ext cx="1057294" cy="1095200"/>
            </a:xfrm>
            <a:prstGeom prst="rect">
              <a:avLst/>
            </a:prstGeom>
          </p:spPr>
        </p:pic>
        <p:sp>
          <p:nvSpPr>
            <p:cNvPr id="12" name="Rounded Rectangle 11"/>
            <p:cNvSpPr/>
            <p:nvPr/>
          </p:nvSpPr>
          <p:spPr>
            <a:xfrm>
              <a:off x="9125699" y="2895939"/>
              <a:ext cx="2514600" cy="3455377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 rot="10800000" flipH="1" flipV="1">
              <a:off x="9254527" y="5521438"/>
              <a:ext cx="22628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Database Administration  Team</a:t>
              </a:r>
              <a:endParaRPr lang="en-US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583114" y="1194287"/>
            <a:ext cx="3249510" cy="1233699"/>
            <a:chOff x="5583114" y="1194287"/>
            <a:chExt cx="3249510" cy="123369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3114" y="1332786"/>
              <a:ext cx="1057294" cy="10952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 rot="10800000" flipH="1" flipV="1">
              <a:off x="6569818" y="1194287"/>
              <a:ext cx="22628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The Business</a:t>
              </a:r>
              <a:endParaRPr lang="en-US" dirty="0"/>
            </a:p>
          </p:txBody>
        </p:sp>
      </p:grpSp>
      <p:sp>
        <p:nvSpPr>
          <p:cNvPr id="18" name="Up-Down Arrow 17"/>
          <p:cNvSpPr/>
          <p:nvPr/>
        </p:nvSpPr>
        <p:spPr>
          <a:xfrm rot="3842924">
            <a:off x="4193228" y="1442582"/>
            <a:ext cx="246185" cy="271404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-Down Arrow 18"/>
          <p:cNvSpPr/>
          <p:nvPr/>
        </p:nvSpPr>
        <p:spPr>
          <a:xfrm>
            <a:off x="5937738" y="2427986"/>
            <a:ext cx="246185" cy="78999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-Down Arrow 19"/>
          <p:cNvSpPr/>
          <p:nvPr/>
        </p:nvSpPr>
        <p:spPr>
          <a:xfrm rot="7009051">
            <a:off x="7761091" y="1477280"/>
            <a:ext cx="246185" cy="273771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-Right Arrow 20"/>
          <p:cNvSpPr/>
          <p:nvPr/>
        </p:nvSpPr>
        <p:spPr>
          <a:xfrm>
            <a:off x="3244362" y="4044462"/>
            <a:ext cx="1608992" cy="650630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Blame</a:t>
            </a:r>
            <a:endParaRPr lang="en-US" dirty="0"/>
          </a:p>
        </p:txBody>
      </p:sp>
      <p:sp>
        <p:nvSpPr>
          <p:cNvPr id="23" name="Left-Right Arrow 22"/>
          <p:cNvSpPr/>
          <p:nvPr/>
        </p:nvSpPr>
        <p:spPr>
          <a:xfrm>
            <a:off x="7489060" y="4044462"/>
            <a:ext cx="1608992" cy="650630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Blame</a:t>
            </a:r>
            <a:endParaRPr lang="en-US" dirty="0"/>
          </a:p>
        </p:txBody>
      </p:sp>
      <p:sp>
        <p:nvSpPr>
          <p:cNvPr id="28" name="Left-Right Arrow 27"/>
          <p:cNvSpPr/>
          <p:nvPr/>
        </p:nvSpPr>
        <p:spPr>
          <a:xfrm>
            <a:off x="3192878" y="5166000"/>
            <a:ext cx="5918998" cy="650630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Blame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96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3" grpId="0" animBg="1"/>
      <p:bldP spid="2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F7F7F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C00000"/>
      </a:hlink>
      <a:folHlink>
        <a:srgbClr val="1E4E7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241</Words>
  <Application>Microsoft Office PowerPoint</Application>
  <PresentationFormat>Widescreen</PresentationFormat>
  <Paragraphs>96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Verdana</vt:lpstr>
      <vt:lpstr>Office Theme</vt:lpstr>
      <vt:lpstr>Evolution not Revolution</vt:lpstr>
      <vt:lpstr>About Me</vt:lpstr>
      <vt:lpstr>PowerPoint Presentation</vt:lpstr>
      <vt:lpstr>PowerPoint Presentation</vt:lpstr>
      <vt:lpstr>Agenda</vt:lpstr>
      <vt:lpstr>I need your help!</vt:lpstr>
      <vt:lpstr>Where are we now</vt:lpstr>
      <vt:lpstr>Clearly Defined Roles</vt:lpstr>
      <vt:lpstr>Silos</vt:lpstr>
      <vt:lpstr>DevOps</vt:lpstr>
      <vt:lpstr>Where are we going?</vt:lpstr>
      <vt:lpstr>Current Trends</vt:lpstr>
      <vt:lpstr>Current Trends</vt:lpstr>
      <vt:lpstr>The Evolution</vt:lpstr>
      <vt:lpstr>The Future</vt:lpstr>
      <vt:lpstr>One Outcome</vt:lpstr>
      <vt:lpstr>The Essentials</vt:lpstr>
      <vt:lpstr>Questions</vt:lpstr>
    </vt:vector>
  </TitlesOfParts>
  <Company>SQL Sentry,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Martin</dc:creator>
  <cp:lastModifiedBy>John Martin</cp:lastModifiedBy>
  <cp:revision>39</cp:revision>
  <dcterms:created xsi:type="dcterms:W3CDTF">2016-08-03T09:18:26Z</dcterms:created>
  <dcterms:modified xsi:type="dcterms:W3CDTF">2016-08-31T15:43:46Z</dcterms:modified>
</cp:coreProperties>
</file>